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453" r:id="rId2"/>
    <p:sldId id="456" r:id="rId3"/>
    <p:sldId id="457" r:id="rId4"/>
    <p:sldId id="458" r:id="rId5"/>
    <p:sldId id="460" r:id="rId6"/>
    <p:sldId id="461" r:id="rId7"/>
    <p:sldId id="446" r:id="rId8"/>
    <p:sldId id="433" r:id="rId9"/>
    <p:sldId id="474" r:id="rId10"/>
    <p:sldId id="437" r:id="rId11"/>
    <p:sldId id="435" r:id="rId12"/>
    <p:sldId id="436" r:id="rId13"/>
    <p:sldId id="438" r:id="rId14"/>
    <p:sldId id="452" r:id="rId15"/>
    <p:sldId id="447" r:id="rId16"/>
    <p:sldId id="454" r:id="rId17"/>
    <p:sldId id="462" r:id="rId18"/>
    <p:sldId id="463" r:id="rId19"/>
    <p:sldId id="468" r:id="rId20"/>
    <p:sldId id="469" r:id="rId21"/>
    <p:sldId id="472" r:id="rId22"/>
    <p:sldId id="473" r:id="rId23"/>
    <p:sldId id="442" r:id="rId24"/>
    <p:sldId id="443" r:id="rId25"/>
    <p:sldId id="464" r:id="rId26"/>
    <p:sldId id="465" r:id="rId27"/>
    <p:sldId id="445" r:id="rId28"/>
    <p:sldId id="467" r:id="rId29"/>
    <p:sldId id="455" r:id="rId30"/>
    <p:sldId id="415" r:id="rId31"/>
  </p:sldIdLst>
  <p:sldSz cx="9144000" cy="6858000" type="screen4x3"/>
  <p:notesSz cx="6735763" cy="9869488"/>
  <p:defaultTex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7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7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7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7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ija Rudmane" initials="AR" lastIdx="1" clrIdx="0">
    <p:extLst>
      <p:ext uri="{19B8F6BF-5375-455C-9EA6-DF929625EA0E}">
        <p15:presenceInfo xmlns:p15="http://schemas.microsoft.com/office/powerpoint/2012/main" userId="S-1-5-21-924060480-1444801791-4070566659-220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CC3"/>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353" autoAdjust="0"/>
    <p:restoredTop sz="87228" autoAdjust="0"/>
  </p:normalViewPr>
  <p:slideViewPr>
    <p:cSldViewPr snapToGrid="0" snapToObjects="1">
      <p:cViewPr varScale="1">
        <p:scale>
          <a:sx n="115" d="100"/>
          <a:sy n="115" d="100"/>
        </p:scale>
        <p:origin x="1116" y="114"/>
      </p:cViewPr>
      <p:guideLst>
        <p:guide orient="horz" pos="2160"/>
        <p:guide pos="2880"/>
      </p:guideLst>
    </p:cSldViewPr>
  </p:slideViewPr>
  <p:notesTextViewPr>
    <p:cViewPr>
      <p:scale>
        <a:sx n="3" d="2"/>
        <a:sy n="3" d="2"/>
      </p:scale>
      <p:origin x="0" y="0"/>
    </p:cViewPr>
  </p:notesTextViewPr>
  <p:sorterViewPr>
    <p:cViewPr>
      <p:scale>
        <a:sx n="50" d="100"/>
        <a:sy n="50" d="100"/>
      </p:scale>
      <p:origin x="0" y="-510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BCFEDA-6E18-4280-939B-3CE95977202D}" type="doc">
      <dgm:prSet loTypeId="urn:microsoft.com/office/officeart/2005/8/layout/hProcess9" loCatId="process" qsTypeId="urn:microsoft.com/office/officeart/2005/8/quickstyle/simple1#1" qsCatId="simple" csTypeId="urn:microsoft.com/office/officeart/2005/8/colors/accent6_2" csCatId="accent6" phldr="1"/>
      <dgm:spPr/>
    </dgm:pt>
    <dgm:pt modelId="{29D49D89-CDCD-4F7A-BA6C-E2F6FAF71E3F}">
      <dgm:prSet phldrT="[Text]" custT="1"/>
      <dgm:spPr>
        <a:solidFill>
          <a:schemeClr val="accent4">
            <a:lumMod val="20000"/>
            <a:lumOff val="80000"/>
          </a:schemeClr>
        </a:solidFill>
      </dgm:spPr>
      <dgm:t>
        <a:bodyPr/>
        <a:lstStyle/>
        <a:p>
          <a:r>
            <a:rPr lang="lv-LV" sz="1400" b="1" dirty="0" smtClean="0">
              <a:solidFill>
                <a:schemeClr val="tx1"/>
              </a:solidFill>
            </a:rPr>
            <a:t>IESTĀDĒ</a:t>
          </a:r>
          <a:r>
            <a:rPr lang="lv-LV" sz="1400" dirty="0" smtClean="0">
              <a:solidFill>
                <a:schemeClr val="tx1"/>
              </a:solidFill>
            </a:rPr>
            <a:t> – ievada skolēnus pa klasēm/grupām/grupiņām, (piekārtojot attiecīgās izglītības programmas)</a:t>
          </a:r>
          <a:endParaRPr lang="lv-LV" sz="1400" dirty="0">
            <a:solidFill>
              <a:schemeClr val="tx1"/>
            </a:solidFill>
          </a:endParaRPr>
        </a:p>
      </dgm:t>
    </dgm:pt>
    <dgm:pt modelId="{C686B9E4-93A9-459C-84DD-F13EFBB8A6E6}" type="parTrans" cxnId="{52B2EB53-A847-465A-A42C-93745BFB100F}">
      <dgm:prSet/>
      <dgm:spPr/>
      <dgm:t>
        <a:bodyPr/>
        <a:lstStyle/>
        <a:p>
          <a:endParaRPr lang="lv-LV"/>
        </a:p>
      </dgm:t>
    </dgm:pt>
    <dgm:pt modelId="{59A74BEF-34AB-43BA-9579-C1BE4C480DB5}" type="sibTrans" cxnId="{52B2EB53-A847-465A-A42C-93745BFB100F}">
      <dgm:prSet/>
      <dgm:spPr/>
      <dgm:t>
        <a:bodyPr/>
        <a:lstStyle/>
        <a:p>
          <a:endParaRPr lang="lv-LV"/>
        </a:p>
      </dgm:t>
    </dgm:pt>
    <dgm:pt modelId="{198223BC-E352-4F61-8304-3B48E4DA2A0A}">
      <dgm:prSet phldrT="[Text]" custT="1"/>
      <dgm:spPr>
        <a:solidFill>
          <a:schemeClr val="accent4">
            <a:lumMod val="40000"/>
            <a:lumOff val="60000"/>
          </a:schemeClr>
        </a:solidFill>
      </dgm:spPr>
      <dgm:t>
        <a:bodyPr/>
        <a:lstStyle/>
        <a:p>
          <a:pPr algn="ctr"/>
          <a:r>
            <a:rPr lang="lv-LV" sz="1800" b="1" dirty="0" smtClean="0">
              <a:solidFill>
                <a:srgbClr val="FF0000"/>
              </a:solidFill>
            </a:rPr>
            <a:t>1</a:t>
          </a:r>
          <a:r>
            <a:rPr lang="lv-LV" sz="1600" b="1" dirty="0" smtClean="0">
              <a:solidFill>
                <a:srgbClr val="FF0000"/>
              </a:solidFill>
            </a:rPr>
            <a:t>. Obligāti PĀRBAUDA</a:t>
          </a:r>
          <a:r>
            <a:rPr lang="lv-LV" sz="1800" dirty="0" smtClean="0">
              <a:solidFill>
                <a:schemeClr val="tx1"/>
              </a:solidFill>
            </a:rPr>
            <a:t>, vai dati izglītojamo skaita atskaitē ir pareizi, </a:t>
          </a:r>
        </a:p>
        <a:p>
          <a:pPr algn="ctr"/>
          <a:r>
            <a:rPr lang="lv-LV" sz="1600" b="1" dirty="0" smtClean="0">
              <a:solidFill>
                <a:srgbClr val="FF0000"/>
              </a:solidFill>
            </a:rPr>
            <a:t>2.APSTIPRINA</a:t>
          </a:r>
          <a:endParaRPr lang="lv-LV" sz="1600" b="1" dirty="0">
            <a:solidFill>
              <a:srgbClr val="FF0000"/>
            </a:solidFill>
          </a:endParaRPr>
        </a:p>
      </dgm:t>
    </dgm:pt>
    <dgm:pt modelId="{49A6A114-F6FA-4B67-8514-BE86BDBDBB07}" type="parTrans" cxnId="{9EC7A30F-46AA-4D35-A8B0-407F0D921495}">
      <dgm:prSet/>
      <dgm:spPr/>
      <dgm:t>
        <a:bodyPr/>
        <a:lstStyle/>
        <a:p>
          <a:endParaRPr lang="lv-LV"/>
        </a:p>
      </dgm:t>
    </dgm:pt>
    <dgm:pt modelId="{08897607-E43B-4495-992C-9433CA8CB2D6}" type="sibTrans" cxnId="{9EC7A30F-46AA-4D35-A8B0-407F0D921495}">
      <dgm:prSet/>
      <dgm:spPr/>
      <dgm:t>
        <a:bodyPr/>
        <a:lstStyle/>
        <a:p>
          <a:endParaRPr lang="lv-LV"/>
        </a:p>
      </dgm:t>
    </dgm:pt>
    <dgm:pt modelId="{89041A96-9D02-4FED-A488-2985D168FE48}">
      <dgm:prSet phldrT="[Text]" custT="1"/>
      <dgm:spPr>
        <a:solidFill>
          <a:schemeClr val="accent4">
            <a:lumMod val="60000"/>
            <a:lumOff val="40000"/>
          </a:schemeClr>
        </a:solidFill>
      </dgm:spPr>
      <dgm:t>
        <a:bodyPr/>
        <a:lstStyle/>
        <a:p>
          <a:r>
            <a:rPr lang="lv-LV" sz="1600" dirty="0" smtClean="0">
              <a:solidFill>
                <a:schemeClr val="tx1"/>
              </a:solidFill>
            </a:rPr>
            <a:t> 1. </a:t>
          </a:r>
          <a:r>
            <a:rPr lang="lv-LV" sz="1600" b="1" dirty="0" smtClean="0">
              <a:solidFill>
                <a:srgbClr val="FF0000"/>
              </a:solidFill>
            </a:rPr>
            <a:t>PĀRBAUDA</a:t>
          </a:r>
          <a:r>
            <a:rPr lang="lv-LV" sz="1600" dirty="0" smtClean="0">
              <a:solidFill>
                <a:schemeClr val="tx1"/>
              </a:solidFill>
            </a:rPr>
            <a:t>, vai dati ir pareizi, </a:t>
          </a:r>
        </a:p>
        <a:p>
          <a:r>
            <a:rPr lang="lv-LV" sz="1600" dirty="0" smtClean="0">
              <a:solidFill>
                <a:schemeClr val="tx1"/>
              </a:solidFill>
            </a:rPr>
            <a:t>2.</a:t>
          </a:r>
          <a:r>
            <a:rPr lang="lv-LV" sz="1600" b="1" dirty="0" smtClean="0">
              <a:solidFill>
                <a:srgbClr val="FF0000"/>
              </a:solidFill>
            </a:rPr>
            <a:t>APSTIPRINA katras iestādes </a:t>
          </a:r>
          <a:r>
            <a:rPr lang="lv-LV" sz="1600" b="1" dirty="0" smtClean="0">
              <a:solidFill>
                <a:schemeClr val="tx1"/>
              </a:solidFill>
            </a:rPr>
            <a:t>apstiprināto izglītojamo skaitu</a:t>
          </a:r>
        </a:p>
        <a:p>
          <a:r>
            <a:rPr lang="lv-LV" sz="1600" dirty="0" smtClean="0">
              <a:solidFill>
                <a:schemeClr val="tx1"/>
              </a:solidFill>
            </a:rPr>
            <a:t>3.</a:t>
          </a:r>
          <a:r>
            <a:rPr lang="lv-LV" sz="1600" b="1" dirty="0" smtClean="0">
              <a:solidFill>
                <a:schemeClr val="tx1"/>
              </a:solidFill>
            </a:rPr>
            <a:t> </a:t>
          </a:r>
          <a:r>
            <a:rPr lang="lv-LV" sz="1600" b="1" dirty="0" smtClean="0">
              <a:solidFill>
                <a:srgbClr val="FF0000"/>
              </a:solidFill>
            </a:rPr>
            <a:t>IESNIEDZ </a:t>
          </a:r>
          <a:r>
            <a:rPr lang="lv-LV" sz="1600" dirty="0" smtClean="0">
              <a:solidFill>
                <a:schemeClr val="tx1"/>
              </a:solidFill>
            </a:rPr>
            <a:t>datus IZM</a:t>
          </a:r>
          <a:endParaRPr lang="lv-LV" sz="1600" dirty="0">
            <a:solidFill>
              <a:schemeClr val="tx1"/>
            </a:solidFill>
          </a:endParaRPr>
        </a:p>
      </dgm:t>
    </dgm:pt>
    <dgm:pt modelId="{658B4614-59FE-4A15-BB36-06D13CAE546E}" type="parTrans" cxnId="{BC03395D-197E-4BA4-9FA7-B2B142DE72C5}">
      <dgm:prSet/>
      <dgm:spPr/>
      <dgm:t>
        <a:bodyPr/>
        <a:lstStyle/>
        <a:p>
          <a:endParaRPr lang="lv-LV"/>
        </a:p>
      </dgm:t>
    </dgm:pt>
    <dgm:pt modelId="{FBF87478-989E-46D3-B31A-C10F330EC376}" type="sibTrans" cxnId="{BC03395D-197E-4BA4-9FA7-B2B142DE72C5}">
      <dgm:prSet/>
      <dgm:spPr/>
      <dgm:t>
        <a:bodyPr/>
        <a:lstStyle/>
        <a:p>
          <a:endParaRPr lang="lv-LV"/>
        </a:p>
      </dgm:t>
    </dgm:pt>
    <dgm:pt modelId="{613DCE8A-88B3-4691-A4E9-B018130E45EC}">
      <dgm:prSet phldrT="[Text]"/>
      <dgm:spPr>
        <a:solidFill>
          <a:schemeClr val="accent4">
            <a:lumMod val="20000"/>
            <a:lumOff val="80000"/>
          </a:schemeClr>
        </a:solidFill>
      </dgm:spPr>
      <dgm:t>
        <a:bodyPr/>
        <a:lstStyle/>
        <a:p>
          <a:pPr algn="ctr"/>
          <a:r>
            <a:rPr lang="lv-LV" b="1" dirty="0" smtClean="0">
              <a:solidFill>
                <a:schemeClr val="tx1"/>
              </a:solidFill>
            </a:rPr>
            <a:t>PAŠVALDĪBĀ</a:t>
          </a:r>
          <a:r>
            <a:rPr lang="lv-LV" dirty="0" smtClean="0">
              <a:solidFill>
                <a:schemeClr val="tx1"/>
              </a:solidFill>
            </a:rPr>
            <a:t>– var iegūt atskaites par visām novada skolām un redzēt, kā par attiecīgo novadu aizpildās finansējuma aprēķināšanai sagatavotās tabulas</a:t>
          </a:r>
          <a:endParaRPr lang="lv-LV" dirty="0">
            <a:solidFill>
              <a:schemeClr val="tx1"/>
            </a:solidFill>
          </a:endParaRPr>
        </a:p>
      </dgm:t>
    </dgm:pt>
    <dgm:pt modelId="{35BDD7EE-08B9-4C46-B280-49ED2AE5E59D}" type="parTrans" cxnId="{49854244-6768-4C8F-9CFF-35720B45FBCB}">
      <dgm:prSet/>
      <dgm:spPr/>
      <dgm:t>
        <a:bodyPr/>
        <a:lstStyle/>
        <a:p>
          <a:endParaRPr lang="lv-LV"/>
        </a:p>
      </dgm:t>
    </dgm:pt>
    <dgm:pt modelId="{A3106C2A-5773-4276-A6DD-B1C740D6A347}" type="sibTrans" cxnId="{49854244-6768-4C8F-9CFF-35720B45FBCB}">
      <dgm:prSet/>
      <dgm:spPr/>
      <dgm:t>
        <a:bodyPr/>
        <a:lstStyle/>
        <a:p>
          <a:endParaRPr lang="lv-LV"/>
        </a:p>
      </dgm:t>
    </dgm:pt>
    <dgm:pt modelId="{11D0E077-446F-4D47-B129-3E750BEA6B7D}" type="pres">
      <dgm:prSet presAssocID="{4EBCFEDA-6E18-4280-939B-3CE95977202D}" presName="CompostProcess" presStyleCnt="0">
        <dgm:presLayoutVars>
          <dgm:dir/>
          <dgm:resizeHandles val="exact"/>
        </dgm:presLayoutVars>
      </dgm:prSet>
      <dgm:spPr/>
    </dgm:pt>
    <dgm:pt modelId="{8469DD84-0552-4F6B-9F9F-8E6E5D6F9821}" type="pres">
      <dgm:prSet presAssocID="{4EBCFEDA-6E18-4280-939B-3CE95977202D}" presName="arrow" presStyleLbl="bgShp" presStyleIdx="0" presStyleCnt="1" custScaleX="117647" custLinFactNeighborX="1994" custLinFactNeighborY="-7117"/>
      <dgm:spPr>
        <a:solidFill>
          <a:srgbClr val="FFC000"/>
        </a:solidFill>
      </dgm:spPr>
      <dgm:t>
        <a:bodyPr/>
        <a:lstStyle/>
        <a:p>
          <a:endParaRPr lang="lv-LV"/>
        </a:p>
      </dgm:t>
    </dgm:pt>
    <dgm:pt modelId="{BBF0E2F7-2F44-4841-AC45-C9469382DC44}" type="pres">
      <dgm:prSet presAssocID="{4EBCFEDA-6E18-4280-939B-3CE95977202D}" presName="linearProcess" presStyleCnt="0"/>
      <dgm:spPr/>
    </dgm:pt>
    <dgm:pt modelId="{7203997D-7B2A-4392-B9F4-3AF85DB6B375}" type="pres">
      <dgm:prSet presAssocID="{29D49D89-CDCD-4F7A-BA6C-E2F6FAF71E3F}" presName="textNode" presStyleLbl="node1" presStyleIdx="0" presStyleCnt="4" custScaleX="94585" custScaleY="99838" custLinFactNeighborX="28450" custLinFactNeighborY="4">
        <dgm:presLayoutVars>
          <dgm:bulletEnabled val="1"/>
        </dgm:presLayoutVars>
      </dgm:prSet>
      <dgm:spPr/>
      <dgm:t>
        <a:bodyPr/>
        <a:lstStyle/>
        <a:p>
          <a:endParaRPr lang="lv-LV"/>
        </a:p>
      </dgm:t>
    </dgm:pt>
    <dgm:pt modelId="{BEB11841-50DD-4DD6-8F7A-753A747E7120}" type="pres">
      <dgm:prSet presAssocID="{59A74BEF-34AB-43BA-9579-C1BE4C480DB5}" presName="sibTrans" presStyleCnt="0"/>
      <dgm:spPr/>
    </dgm:pt>
    <dgm:pt modelId="{5D58C54A-0367-4A4E-A63B-C29517CC1EFE}" type="pres">
      <dgm:prSet presAssocID="{198223BC-E352-4F61-8304-3B48E4DA2A0A}" presName="textNode" presStyleLbl="node1" presStyleIdx="1" presStyleCnt="4" custLinFactNeighborX="13509" custLinFactNeighborY="4">
        <dgm:presLayoutVars>
          <dgm:bulletEnabled val="1"/>
        </dgm:presLayoutVars>
      </dgm:prSet>
      <dgm:spPr/>
      <dgm:t>
        <a:bodyPr/>
        <a:lstStyle/>
        <a:p>
          <a:endParaRPr lang="lv-LV"/>
        </a:p>
      </dgm:t>
    </dgm:pt>
    <dgm:pt modelId="{182486F9-4ED5-459C-9593-553D39CEC7AE}" type="pres">
      <dgm:prSet presAssocID="{08897607-E43B-4495-992C-9433CA8CB2D6}" presName="sibTrans" presStyleCnt="0"/>
      <dgm:spPr/>
    </dgm:pt>
    <dgm:pt modelId="{891595EB-6295-4C5B-A472-383BBAAF123E}" type="pres">
      <dgm:prSet presAssocID="{613DCE8A-88B3-4691-A4E9-B018130E45EC}" presName="textNode" presStyleLbl="node1" presStyleIdx="2" presStyleCnt="4" custLinFactNeighborX="-15643" custLinFactNeighborY="4">
        <dgm:presLayoutVars>
          <dgm:bulletEnabled val="1"/>
        </dgm:presLayoutVars>
      </dgm:prSet>
      <dgm:spPr/>
      <dgm:t>
        <a:bodyPr/>
        <a:lstStyle/>
        <a:p>
          <a:endParaRPr lang="lv-LV"/>
        </a:p>
      </dgm:t>
    </dgm:pt>
    <dgm:pt modelId="{838B38F2-9468-4905-BF8B-BEEB4AF8EC16}" type="pres">
      <dgm:prSet presAssocID="{A3106C2A-5773-4276-A6DD-B1C740D6A347}" presName="sibTrans" presStyleCnt="0"/>
      <dgm:spPr/>
    </dgm:pt>
    <dgm:pt modelId="{EDD1EBB8-532E-4DE0-A6FF-4353F97C1A40}" type="pres">
      <dgm:prSet presAssocID="{89041A96-9D02-4FED-A488-2985D168FE48}" presName="textNode" presStyleLbl="node1" presStyleIdx="3" presStyleCnt="4" custLinFactNeighborX="-97604" custLinFactNeighborY="428">
        <dgm:presLayoutVars>
          <dgm:bulletEnabled val="1"/>
        </dgm:presLayoutVars>
      </dgm:prSet>
      <dgm:spPr/>
      <dgm:t>
        <a:bodyPr/>
        <a:lstStyle/>
        <a:p>
          <a:endParaRPr lang="lv-LV"/>
        </a:p>
      </dgm:t>
    </dgm:pt>
  </dgm:ptLst>
  <dgm:cxnLst>
    <dgm:cxn modelId="{3FE96029-D29C-48AD-9AD3-4B08A93FDAE9}" type="presOf" srcId="{89041A96-9D02-4FED-A488-2985D168FE48}" destId="{EDD1EBB8-532E-4DE0-A6FF-4353F97C1A40}" srcOrd="0" destOrd="0" presId="urn:microsoft.com/office/officeart/2005/8/layout/hProcess9"/>
    <dgm:cxn modelId="{091459EF-709D-4F43-B756-7515A5C75F9C}" type="presOf" srcId="{4EBCFEDA-6E18-4280-939B-3CE95977202D}" destId="{11D0E077-446F-4D47-B129-3E750BEA6B7D}" srcOrd="0" destOrd="0" presId="urn:microsoft.com/office/officeart/2005/8/layout/hProcess9"/>
    <dgm:cxn modelId="{52B2EB53-A847-465A-A42C-93745BFB100F}" srcId="{4EBCFEDA-6E18-4280-939B-3CE95977202D}" destId="{29D49D89-CDCD-4F7A-BA6C-E2F6FAF71E3F}" srcOrd="0" destOrd="0" parTransId="{C686B9E4-93A9-459C-84DD-F13EFBB8A6E6}" sibTransId="{59A74BEF-34AB-43BA-9579-C1BE4C480DB5}"/>
    <dgm:cxn modelId="{DE70FCD7-DE0C-4C43-855B-C948EEE9DB46}" type="presOf" srcId="{198223BC-E352-4F61-8304-3B48E4DA2A0A}" destId="{5D58C54A-0367-4A4E-A63B-C29517CC1EFE}" srcOrd="0" destOrd="0" presId="urn:microsoft.com/office/officeart/2005/8/layout/hProcess9"/>
    <dgm:cxn modelId="{BC03395D-197E-4BA4-9FA7-B2B142DE72C5}" srcId="{4EBCFEDA-6E18-4280-939B-3CE95977202D}" destId="{89041A96-9D02-4FED-A488-2985D168FE48}" srcOrd="3" destOrd="0" parTransId="{658B4614-59FE-4A15-BB36-06D13CAE546E}" sibTransId="{FBF87478-989E-46D3-B31A-C10F330EC376}"/>
    <dgm:cxn modelId="{9B891854-2F9D-4055-88FA-1DAE88A5DC4E}" type="presOf" srcId="{29D49D89-CDCD-4F7A-BA6C-E2F6FAF71E3F}" destId="{7203997D-7B2A-4392-B9F4-3AF85DB6B375}" srcOrd="0" destOrd="0" presId="urn:microsoft.com/office/officeart/2005/8/layout/hProcess9"/>
    <dgm:cxn modelId="{0978173D-B9C3-414A-9873-D52BCA0215A8}" type="presOf" srcId="{613DCE8A-88B3-4691-A4E9-B018130E45EC}" destId="{891595EB-6295-4C5B-A472-383BBAAF123E}" srcOrd="0" destOrd="0" presId="urn:microsoft.com/office/officeart/2005/8/layout/hProcess9"/>
    <dgm:cxn modelId="{9EC7A30F-46AA-4D35-A8B0-407F0D921495}" srcId="{4EBCFEDA-6E18-4280-939B-3CE95977202D}" destId="{198223BC-E352-4F61-8304-3B48E4DA2A0A}" srcOrd="1" destOrd="0" parTransId="{49A6A114-F6FA-4B67-8514-BE86BDBDBB07}" sibTransId="{08897607-E43B-4495-992C-9433CA8CB2D6}"/>
    <dgm:cxn modelId="{49854244-6768-4C8F-9CFF-35720B45FBCB}" srcId="{4EBCFEDA-6E18-4280-939B-3CE95977202D}" destId="{613DCE8A-88B3-4691-A4E9-B018130E45EC}" srcOrd="2" destOrd="0" parTransId="{35BDD7EE-08B9-4C46-B280-49ED2AE5E59D}" sibTransId="{A3106C2A-5773-4276-A6DD-B1C740D6A347}"/>
    <dgm:cxn modelId="{B2487EC2-C432-4F9E-A3D2-0545A79B2E7F}" type="presParOf" srcId="{11D0E077-446F-4D47-B129-3E750BEA6B7D}" destId="{8469DD84-0552-4F6B-9F9F-8E6E5D6F9821}" srcOrd="0" destOrd="0" presId="urn:microsoft.com/office/officeart/2005/8/layout/hProcess9"/>
    <dgm:cxn modelId="{42B85A9C-F334-4B19-B030-A0E9AE087349}" type="presParOf" srcId="{11D0E077-446F-4D47-B129-3E750BEA6B7D}" destId="{BBF0E2F7-2F44-4841-AC45-C9469382DC44}" srcOrd="1" destOrd="0" presId="urn:microsoft.com/office/officeart/2005/8/layout/hProcess9"/>
    <dgm:cxn modelId="{C5ECB2A8-B201-4D69-A40B-516243A776EC}" type="presParOf" srcId="{BBF0E2F7-2F44-4841-AC45-C9469382DC44}" destId="{7203997D-7B2A-4392-B9F4-3AF85DB6B375}" srcOrd="0" destOrd="0" presId="urn:microsoft.com/office/officeart/2005/8/layout/hProcess9"/>
    <dgm:cxn modelId="{47C5823E-8451-4BA9-8EC3-C809D167BBEC}" type="presParOf" srcId="{BBF0E2F7-2F44-4841-AC45-C9469382DC44}" destId="{BEB11841-50DD-4DD6-8F7A-753A747E7120}" srcOrd="1" destOrd="0" presId="urn:microsoft.com/office/officeart/2005/8/layout/hProcess9"/>
    <dgm:cxn modelId="{4484B1E7-B2BE-4162-8B59-377E2EF88A50}" type="presParOf" srcId="{BBF0E2F7-2F44-4841-AC45-C9469382DC44}" destId="{5D58C54A-0367-4A4E-A63B-C29517CC1EFE}" srcOrd="2" destOrd="0" presId="urn:microsoft.com/office/officeart/2005/8/layout/hProcess9"/>
    <dgm:cxn modelId="{D9CDE799-96FC-4587-9E97-6D062ED4946D}" type="presParOf" srcId="{BBF0E2F7-2F44-4841-AC45-C9469382DC44}" destId="{182486F9-4ED5-459C-9593-553D39CEC7AE}" srcOrd="3" destOrd="0" presId="urn:microsoft.com/office/officeart/2005/8/layout/hProcess9"/>
    <dgm:cxn modelId="{E6F19BAE-2AA0-4100-9F71-B7A2B34EE166}" type="presParOf" srcId="{BBF0E2F7-2F44-4841-AC45-C9469382DC44}" destId="{891595EB-6295-4C5B-A472-383BBAAF123E}" srcOrd="4" destOrd="0" presId="urn:microsoft.com/office/officeart/2005/8/layout/hProcess9"/>
    <dgm:cxn modelId="{D5AA650B-375C-43B4-BD84-FD6ADEB30828}" type="presParOf" srcId="{BBF0E2F7-2F44-4841-AC45-C9469382DC44}" destId="{838B38F2-9468-4905-BF8B-BEEB4AF8EC16}" srcOrd="5" destOrd="0" presId="urn:microsoft.com/office/officeart/2005/8/layout/hProcess9"/>
    <dgm:cxn modelId="{40ED2EC2-3792-4B6B-9D3A-E5F433E6DCF7}" type="presParOf" srcId="{BBF0E2F7-2F44-4841-AC45-C9469382DC44}" destId="{EDD1EBB8-532E-4DE0-A6FF-4353F97C1A40}"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81D9F2-B6D9-4EC5-B079-9CED0B4AC75D}"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lv-LV"/>
        </a:p>
      </dgm:t>
    </dgm:pt>
    <dgm:pt modelId="{8DC3622E-8D42-41A1-A346-148CBF50AA17}">
      <dgm:prSet phldrT="[Text]" custT="1"/>
      <dgm:spPr>
        <a:solidFill>
          <a:srgbClr val="8078E2"/>
        </a:solidFill>
      </dgm:spPr>
      <dgm:t>
        <a:bodyPr/>
        <a:lstStyle/>
        <a:p>
          <a:r>
            <a:rPr lang="lv-LV" sz="2000" dirty="0" smtClean="0"/>
            <a:t>IZM un KM </a:t>
          </a:r>
        </a:p>
        <a:p>
          <a:r>
            <a:rPr lang="lv-LV" sz="2000" dirty="0" smtClean="0"/>
            <a:t>un padotības iestādes</a:t>
          </a:r>
          <a:endParaRPr lang="lv-LV" sz="2000" dirty="0"/>
        </a:p>
      </dgm:t>
    </dgm:pt>
    <dgm:pt modelId="{411C84CB-7C96-4F59-B5E8-A45F59D2D7E2}" type="parTrans" cxnId="{F2F1D204-26C1-453A-8DA5-3CA560C8BFCA}">
      <dgm:prSet/>
      <dgm:spPr/>
      <dgm:t>
        <a:bodyPr/>
        <a:lstStyle/>
        <a:p>
          <a:endParaRPr lang="lv-LV"/>
        </a:p>
      </dgm:t>
    </dgm:pt>
    <dgm:pt modelId="{547D8145-AF6D-4075-B55A-8C82C0ECFB88}" type="sibTrans" cxnId="{F2F1D204-26C1-453A-8DA5-3CA560C8BFCA}">
      <dgm:prSet/>
      <dgm:spPr>
        <a:solidFill>
          <a:srgbClr val="FF0000"/>
        </a:solidFill>
      </dgm:spPr>
      <dgm:t>
        <a:bodyPr/>
        <a:lstStyle/>
        <a:p>
          <a:endParaRPr lang="lv-LV"/>
        </a:p>
      </dgm:t>
    </dgm:pt>
    <dgm:pt modelId="{3936942D-5669-4234-8B80-DC3728D3B876}">
      <dgm:prSet phldrT="[Text]" custT="1"/>
      <dgm:spPr>
        <a:solidFill>
          <a:srgbClr val="8078E2"/>
        </a:solidFill>
      </dgm:spPr>
      <dgm:t>
        <a:bodyPr/>
        <a:lstStyle/>
        <a:p>
          <a:r>
            <a:rPr lang="lv-LV" sz="2000" dirty="0" smtClean="0"/>
            <a:t>Novada VIIS konsultants un citi speciālisti</a:t>
          </a:r>
          <a:endParaRPr lang="lv-LV" sz="2000" dirty="0"/>
        </a:p>
      </dgm:t>
    </dgm:pt>
    <dgm:pt modelId="{B612BC08-5FD4-46E8-94F0-16F76CCA807E}" type="parTrans" cxnId="{779A5A8C-7A8B-45DF-B06D-B12430A84199}">
      <dgm:prSet/>
      <dgm:spPr/>
      <dgm:t>
        <a:bodyPr/>
        <a:lstStyle/>
        <a:p>
          <a:endParaRPr lang="lv-LV"/>
        </a:p>
      </dgm:t>
    </dgm:pt>
    <dgm:pt modelId="{E69457B8-59EC-45CB-8462-61C8503C2F90}" type="sibTrans" cxnId="{779A5A8C-7A8B-45DF-B06D-B12430A84199}">
      <dgm:prSet/>
      <dgm:spPr>
        <a:solidFill>
          <a:srgbClr val="FF0000"/>
        </a:solidFill>
      </dgm:spPr>
      <dgm:t>
        <a:bodyPr/>
        <a:lstStyle/>
        <a:p>
          <a:endParaRPr lang="lv-LV"/>
        </a:p>
      </dgm:t>
    </dgm:pt>
    <dgm:pt modelId="{ECA66890-6132-4176-B876-502F966C534E}">
      <dgm:prSet phldrT="[Text]" custT="1"/>
      <dgm:spPr>
        <a:solidFill>
          <a:srgbClr val="92D050"/>
        </a:solidFill>
        <a:ln>
          <a:solidFill>
            <a:srgbClr val="FF0000"/>
          </a:solidFill>
        </a:ln>
        <a:scene3d>
          <a:camera prst="orthographicFront"/>
          <a:lightRig rig="threePt" dir="t">
            <a:rot lat="0" lon="0" rev="1200000"/>
          </a:lightRig>
        </a:scene3d>
        <a:sp3d>
          <a:bevelT w="101600" prst="coolSlant"/>
          <a:bevelB w="6350" h="88900"/>
        </a:sp3d>
      </dgm:spPr>
      <dgm:t>
        <a:bodyPr/>
        <a:lstStyle/>
        <a:p>
          <a:r>
            <a:rPr lang="lv-LV" sz="2400" dirty="0" smtClean="0"/>
            <a:t>Izglītības iestādes VIIS  lietotāji</a:t>
          </a:r>
          <a:endParaRPr lang="lv-LV" sz="2400" dirty="0"/>
        </a:p>
      </dgm:t>
    </dgm:pt>
    <dgm:pt modelId="{32FBE37A-EF0B-4857-9A45-C48DD00985AD}" type="parTrans" cxnId="{70FE07FC-9DDF-49A7-9D5C-8BF894B33C30}">
      <dgm:prSet/>
      <dgm:spPr/>
      <dgm:t>
        <a:bodyPr/>
        <a:lstStyle/>
        <a:p>
          <a:endParaRPr lang="lv-LV"/>
        </a:p>
      </dgm:t>
    </dgm:pt>
    <dgm:pt modelId="{ECF41F78-10B9-4E9B-B2C0-38FDBA06B3C4}" type="sibTrans" cxnId="{70FE07FC-9DDF-49A7-9D5C-8BF894B33C30}">
      <dgm:prSet/>
      <dgm:spPr/>
      <dgm:t>
        <a:bodyPr/>
        <a:lstStyle/>
        <a:p>
          <a:endParaRPr lang="lv-LV"/>
        </a:p>
      </dgm:t>
    </dgm:pt>
    <dgm:pt modelId="{2FF7F9FE-C2F2-4427-8005-7F7DC00AB03E}" type="pres">
      <dgm:prSet presAssocID="{3581D9F2-B6D9-4EC5-B079-9CED0B4AC75D}" presName="cycle" presStyleCnt="0">
        <dgm:presLayoutVars>
          <dgm:dir/>
          <dgm:resizeHandles val="exact"/>
        </dgm:presLayoutVars>
      </dgm:prSet>
      <dgm:spPr/>
      <dgm:t>
        <a:bodyPr/>
        <a:lstStyle/>
        <a:p>
          <a:endParaRPr lang="lv-LV"/>
        </a:p>
      </dgm:t>
    </dgm:pt>
    <dgm:pt modelId="{3CFB4917-9A73-4167-8EFD-997AD7A86562}" type="pres">
      <dgm:prSet presAssocID="{8DC3622E-8D42-41A1-A346-148CBF50AA17}" presName="node" presStyleLbl="node1" presStyleIdx="0" presStyleCnt="3" custScaleX="121036" custScaleY="113155" custRadScaleRad="100042" custRadScaleInc="99">
        <dgm:presLayoutVars>
          <dgm:bulletEnabled val="1"/>
        </dgm:presLayoutVars>
      </dgm:prSet>
      <dgm:spPr/>
      <dgm:t>
        <a:bodyPr/>
        <a:lstStyle/>
        <a:p>
          <a:endParaRPr lang="lv-LV"/>
        </a:p>
      </dgm:t>
    </dgm:pt>
    <dgm:pt modelId="{9F4DD37A-5FCA-4F8E-9392-00AF63263710}" type="pres">
      <dgm:prSet presAssocID="{547D8145-AF6D-4075-B55A-8C82C0ECFB88}" presName="sibTrans" presStyleLbl="sibTrans2D1" presStyleIdx="0" presStyleCnt="3" custScaleX="315336" custLinFactNeighborX="-21020" custLinFactNeighborY="-14212"/>
      <dgm:spPr>
        <a:prstGeom prst="leftRightArrow">
          <a:avLst/>
        </a:prstGeom>
      </dgm:spPr>
      <dgm:t>
        <a:bodyPr/>
        <a:lstStyle/>
        <a:p>
          <a:endParaRPr lang="lv-LV"/>
        </a:p>
      </dgm:t>
    </dgm:pt>
    <dgm:pt modelId="{C30268CE-8A0D-4C61-925A-B9D25CDD9A42}" type="pres">
      <dgm:prSet presAssocID="{547D8145-AF6D-4075-B55A-8C82C0ECFB88}" presName="connectorText" presStyleLbl="sibTrans2D1" presStyleIdx="0" presStyleCnt="3"/>
      <dgm:spPr/>
      <dgm:t>
        <a:bodyPr/>
        <a:lstStyle/>
        <a:p>
          <a:endParaRPr lang="lv-LV"/>
        </a:p>
      </dgm:t>
    </dgm:pt>
    <dgm:pt modelId="{131BB48B-64D2-4260-875F-E223DAA5D345}" type="pres">
      <dgm:prSet presAssocID="{3936942D-5669-4234-8B80-DC3728D3B876}" presName="node" presStyleLbl="node1" presStyleIdx="1" presStyleCnt="3" custScaleX="126110" custScaleY="120243">
        <dgm:presLayoutVars>
          <dgm:bulletEnabled val="1"/>
        </dgm:presLayoutVars>
      </dgm:prSet>
      <dgm:spPr/>
      <dgm:t>
        <a:bodyPr/>
        <a:lstStyle/>
        <a:p>
          <a:endParaRPr lang="lv-LV"/>
        </a:p>
      </dgm:t>
    </dgm:pt>
    <dgm:pt modelId="{C7ACCE0F-0C24-4A24-8C9D-9CBD632A51CA}" type="pres">
      <dgm:prSet presAssocID="{E69457B8-59EC-45CB-8462-61C8503C2F90}" presName="sibTrans" presStyleLbl="sibTrans2D1" presStyleIdx="1" presStyleCnt="3" custScaleX="322238" custScaleY="137203" custLinFactNeighborX="13444" custLinFactNeighborY="-14890"/>
      <dgm:spPr>
        <a:prstGeom prst="leftRightArrow">
          <a:avLst/>
        </a:prstGeom>
      </dgm:spPr>
      <dgm:t>
        <a:bodyPr/>
        <a:lstStyle/>
        <a:p>
          <a:endParaRPr lang="lv-LV"/>
        </a:p>
      </dgm:t>
    </dgm:pt>
    <dgm:pt modelId="{31B620DB-E192-47F2-8A67-61BD65886BEB}" type="pres">
      <dgm:prSet presAssocID="{E69457B8-59EC-45CB-8462-61C8503C2F90}" presName="connectorText" presStyleLbl="sibTrans2D1" presStyleIdx="1" presStyleCnt="3"/>
      <dgm:spPr/>
      <dgm:t>
        <a:bodyPr/>
        <a:lstStyle/>
        <a:p>
          <a:endParaRPr lang="lv-LV"/>
        </a:p>
      </dgm:t>
    </dgm:pt>
    <dgm:pt modelId="{9A0DDF4E-18B0-4959-BD23-F38DDE22D97E}" type="pres">
      <dgm:prSet presAssocID="{ECA66890-6132-4176-B876-502F966C534E}" presName="node" presStyleLbl="node1" presStyleIdx="2" presStyleCnt="3" custScaleX="114945" custScaleY="116139" custRadScaleRad="107639" custRadScaleInc="4694">
        <dgm:presLayoutVars>
          <dgm:bulletEnabled val="1"/>
        </dgm:presLayoutVars>
      </dgm:prSet>
      <dgm:spPr/>
      <dgm:t>
        <a:bodyPr/>
        <a:lstStyle/>
        <a:p>
          <a:endParaRPr lang="lv-LV"/>
        </a:p>
      </dgm:t>
    </dgm:pt>
    <dgm:pt modelId="{1E06033F-55FF-4A3E-A253-5F134DF43D89}" type="pres">
      <dgm:prSet presAssocID="{ECF41F78-10B9-4E9B-B2C0-38FDBA06B3C4}" presName="sibTrans" presStyleLbl="sibTrans2D1" presStyleIdx="2" presStyleCnt="3" custScaleX="308617" custLinFactNeighborX="-780" custLinFactNeighborY="-8626"/>
      <dgm:spPr>
        <a:prstGeom prst="leftRightArrow">
          <a:avLst/>
        </a:prstGeom>
      </dgm:spPr>
      <dgm:t>
        <a:bodyPr/>
        <a:lstStyle/>
        <a:p>
          <a:endParaRPr lang="lv-LV"/>
        </a:p>
      </dgm:t>
    </dgm:pt>
    <dgm:pt modelId="{B29EBEE7-FEC8-4A57-9D61-877C91E4F6C0}" type="pres">
      <dgm:prSet presAssocID="{ECF41F78-10B9-4E9B-B2C0-38FDBA06B3C4}" presName="connectorText" presStyleLbl="sibTrans2D1" presStyleIdx="2" presStyleCnt="3"/>
      <dgm:spPr/>
      <dgm:t>
        <a:bodyPr/>
        <a:lstStyle/>
        <a:p>
          <a:endParaRPr lang="lv-LV"/>
        </a:p>
      </dgm:t>
    </dgm:pt>
  </dgm:ptLst>
  <dgm:cxnLst>
    <dgm:cxn modelId="{48E90788-86BD-4337-9B6A-FE111267C5B0}" type="presOf" srcId="{547D8145-AF6D-4075-B55A-8C82C0ECFB88}" destId="{9F4DD37A-5FCA-4F8E-9392-00AF63263710}" srcOrd="0" destOrd="0" presId="urn:microsoft.com/office/officeart/2005/8/layout/cycle2"/>
    <dgm:cxn modelId="{29F64F5F-46F6-471D-847B-9AAEAAA745B7}" type="presOf" srcId="{8DC3622E-8D42-41A1-A346-148CBF50AA17}" destId="{3CFB4917-9A73-4167-8EFD-997AD7A86562}" srcOrd="0" destOrd="0" presId="urn:microsoft.com/office/officeart/2005/8/layout/cycle2"/>
    <dgm:cxn modelId="{779A5A8C-7A8B-45DF-B06D-B12430A84199}" srcId="{3581D9F2-B6D9-4EC5-B079-9CED0B4AC75D}" destId="{3936942D-5669-4234-8B80-DC3728D3B876}" srcOrd="1" destOrd="0" parTransId="{B612BC08-5FD4-46E8-94F0-16F76CCA807E}" sibTransId="{E69457B8-59EC-45CB-8462-61C8503C2F90}"/>
    <dgm:cxn modelId="{150CA99F-923E-4C4D-B5F8-63AAE23C773A}" type="presOf" srcId="{E69457B8-59EC-45CB-8462-61C8503C2F90}" destId="{C7ACCE0F-0C24-4A24-8C9D-9CBD632A51CA}" srcOrd="0" destOrd="0" presId="urn:microsoft.com/office/officeart/2005/8/layout/cycle2"/>
    <dgm:cxn modelId="{A286CF88-6F88-4918-8FA4-1B862803236B}" type="presOf" srcId="{ECA66890-6132-4176-B876-502F966C534E}" destId="{9A0DDF4E-18B0-4959-BD23-F38DDE22D97E}" srcOrd="0" destOrd="0" presId="urn:microsoft.com/office/officeart/2005/8/layout/cycle2"/>
    <dgm:cxn modelId="{29B6E754-43E5-4B4C-94C6-AE33A52A8815}" type="presOf" srcId="{ECF41F78-10B9-4E9B-B2C0-38FDBA06B3C4}" destId="{B29EBEE7-FEC8-4A57-9D61-877C91E4F6C0}" srcOrd="1" destOrd="0" presId="urn:microsoft.com/office/officeart/2005/8/layout/cycle2"/>
    <dgm:cxn modelId="{E984D700-C020-40EC-8EC1-7AE55D5E5718}" type="presOf" srcId="{3581D9F2-B6D9-4EC5-B079-9CED0B4AC75D}" destId="{2FF7F9FE-C2F2-4427-8005-7F7DC00AB03E}" srcOrd="0" destOrd="0" presId="urn:microsoft.com/office/officeart/2005/8/layout/cycle2"/>
    <dgm:cxn modelId="{F2F1D204-26C1-453A-8DA5-3CA560C8BFCA}" srcId="{3581D9F2-B6D9-4EC5-B079-9CED0B4AC75D}" destId="{8DC3622E-8D42-41A1-A346-148CBF50AA17}" srcOrd="0" destOrd="0" parTransId="{411C84CB-7C96-4F59-B5E8-A45F59D2D7E2}" sibTransId="{547D8145-AF6D-4075-B55A-8C82C0ECFB88}"/>
    <dgm:cxn modelId="{F2379930-86D8-4AC7-992F-927FF741490A}" type="presOf" srcId="{3936942D-5669-4234-8B80-DC3728D3B876}" destId="{131BB48B-64D2-4260-875F-E223DAA5D345}" srcOrd="0" destOrd="0" presId="urn:microsoft.com/office/officeart/2005/8/layout/cycle2"/>
    <dgm:cxn modelId="{731C9675-419A-40A0-B312-9BBAD16EFEAC}" type="presOf" srcId="{547D8145-AF6D-4075-B55A-8C82C0ECFB88}" destId="{C30268CE-8A0D-4C61-925A-B9D25CDD9A42}" srcOrd="1" destOrd="0" presId="urn:microsoft.com/office/officeart/2005/8/layout/cycle2"/>
    <dgm:cxn modelId="{28EFB598-18B0-4BCA-ACA7-5D7F68A1BC64}" type="presOf" srcId="{ECF41F78-10B9-4E9B-B2C0-38FDBA06B3C4}" destId="{1E06033F-55FF-4A3E-A253-5F134DF43D89}" srcOrd="0" destOrd="0" presId="urn:microsoft.com/office/officeart/2005/8/layout/cycle2"/>
    <dgm:cxn modelId="{70FE07FC-9DDF-49A7-9D5C-8BF894B33C30}" srcId="{3581D9F2-B6D9-4EC5-B079-9CED0B4AC75D}" destId="{ECA66890-6132-4176-B876-502F966C534E}" srcOrd="2" destOrd="0" parTransId="{32FBE37A-EF0B-4857-9A45-C48DD00985AD}" sibTransId="{ECF41F78-10B9-4E9B-B2C0-38FDBA06B3C4}"/>
    <dgm:cxn modelId="{1AD83208-039D-4984-9D55-217B1E56EA22}" type="presOf" srcId="{E69457B8-59EC-45CB-8462-61C8503C2F90}" destId="{31B620DB-E192-47F2-8A67-61BD65886BEB}" srcOrd="1" destOrd="0" presId="urn:microsoft.com/office/officeart/2005/8/layout/cycle2"/>
    <dgm:cxn modelId="{1654E9B4-CF52-4DB3-87F4-26EA57A7FDCB}" type="presParOf" srcId="{2FF7F9FE-C2F2-4427-8005-7F7DC00AB03E}" destId="{3CFB4917-9A73-4167-8EFD-997AD7A86562}" srcOrd="0" destOrd="0" presId="urn:microsoft.com/office/officeart/2005/8/layout/cycle2"/>
    <dgm:cxn modelId="{2FAC3D7D-BFA4-40FF-97F6-7DE14D856B50}" type="presParOf" srcId="{2FF7F9FE-C2F2-4427-8005-7F7DC00AB03E}" destId="{9F4DD37A-5FCA-4F8E-9392-00AF63263710}" srcOrd="1" destOrd="0" presId="urn:microsoft.com/office/officeart/2005/8/layout/cycle2"/>
    <dgm:cxn modelId="{6AF04C1F-2A42-4C3E-9D84-C70489D29571}" type="presParOf" srcId="{9F4DD37A-5FCA-4F8E-9392-00AF63263710}" destId="{C30268CE-8A0D-4C61-925A-B9D25CDD9A42}" srcOrd="0" destOrd="0" presId="urn:microsoft.com/office/officeart/2005/8/layout/cycle2"/>
    <dgm:cxn modelId="{E70BE478-0C16-448A-BF00-B267EE124FB3}" type="presParOf" srcId="{2FF7F9FE-C2F2-4427-8005-7F7DC00AB03E}" destId="{131BB48B-64D2-4260-875F-E223DAA5D345}" srcOrd="2" destOrd="0" presId="urn:microsoft.com/office/officeart/2005/8/layout/cycle2"/>
    <dgm:cxn modelId="{0C7BC00C-9178-41A8-96BC-09EDE4B80305}" type="presParOf" srcId="{2FF7F9FE-C2F2-4427-8005-7F7DC00AB03E}" destId="{C7ACCE0F-0C24-4A24-8C9D-9CBD632A51CA}" srcOrd="3" destOrd="0" presId="urn:microsoft.com/office/officeart/2005/8/layout/cycle2"/>
    <dgm:cxn modelId="{4A901B0A-08B8-4092-A094-1AC244BD30EF}" type="presParOf" srcId="{C7ACCE0F-0C24-4A24-8C9D-9CBD632A51CA}" destId="{31B620DB-E192-47F2-8A67-61BD65886BEB}" srcOrd="0" destOrd="0" presId="urn:microsoft.com/office/officeart/2005/8/layout/cycle2"/>
    <dgm:cxn modelId="{8F5ED27E-6E9A-467E-B236-DF32B7AB39CE}" type="presParOf" srcId="{2FF7F9FE-C2F2-4427-8005-7F7DC00AB03E}" destId="{9A0DDF4E-18B0-4959-BD23-F38DDE22D97E}" srcOrd="4" destOrd="0" presId="urn:microsoft.com/office/officeart/2005/8/layout/cycle2"/>
    <dgm:cxn modelId="{AAA788FF-7222-475D-B95B-D1825B6573A1}" type="presParOf" srcId="{2FF7F9FE-C2F2-4427-8005-7F7DC00AB03E}" destId="{1E06033F-55FF-4A3E-A253-5F134DF43D89}" srcOrd="5" destOrd="0" presId="urn:microsoft.com/office/officeart/2005/8/layout/cycle2"/>
    <dgm:cxn modelId="{FB829A78-D855-4612-9002-26653D80D111}" type="presParOf" srcId="{1E06033F-55FF-4A3E-A253-5F134DF43D89}" destId="{B29EBEE7-FEC8-4A57-9D61-877C91E4F6C0}"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18831" cy="493475"/>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15374" y="0"/>
            <a:ext cx="2918831" cy="493475"/>
          </a:xfrm>
          <a:prstGeom prst="rect">
            <a:avLst/>
          </a:prstGeom>
        </p:spPr>
        <p:txBody>
          <a:bodyPr vert="horz" lIns="91440" tIns="45720" rIns="91440" bIns="45720" rtlCol="0"/>
          <a:lstStyle>
            <a:lvl1pPr algn="r">
              <a:defRPr sz="1200"/>
            </a:lvl1pPr>
          </a:lstStyle>
          <a:p>
            <a:pPr>
              <a:defRPr/>
            </a:pPr>
            <a:fld id="{282F3CA5-D879-4B4F-9816-C55F838FCE01}" type="datetimeFigureOut">
              <a:rPr lang="en-US"/>
              <a:pPr>
                <a:defRPr/>
              </a:pPr>
              <a:t>8/27/2018</a:t>
            </a:fld>
            <a:endParaRPr lang="en-US"/>
          </a:p>
        </p:txBody>
      </p:sp>
      <p:sp>
        <p:nvSpPr>
          <p:cNvPr id="4" name="Footer Placeholder 3"/>
          <p:cNvSpPr>
            <a:spLocks noGrp="1"/>
          </p:cNvSpPr>
          <p:nvPr>
            <p:ph type="ftr" sz="quarter" idx="2"/>
          </p:nvPr>
        </p:nvSpPr>
        <p:spPr>
          <a:xfrm>
            <a:off x="1" y="9374301"/>
            <a:ext cx="2918831" cy="493475"/>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15374" y="9374301"/>
            <a:ext cx="2918831" cy="493475"/>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ECE042D3-CA8C-4C29-909E-6A981F7FC224}" type="slidenum">
              <a:rPr lang="en-US" altLang="lv-LV"/>
              <a:pPr/>
              <a:t>‹#›</a:t>
            </a:fld>
            <a:endParaRPr lang="en-US" altLang="lv-LV"/>
          </a:p>
        </p:txBody>
      </p:sp>
    </p:spTree>
    <p:extLst>
      <p:ext uri="{BB962C8B-B14F-4D97-AF65-F5344CB8AC3E}">
        <p14:creationId xmlns:p14="http://schemas.microsoft.com/office/powerpoint/2010/main" val="30383129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18831" cy="493475"/>
          </a:xfrm>
          <a:prstGeom prst="rect">
            <a:avLst/>
          </a:prstGeom>
        </p:spPr>
        <p:txBody>
          <a:bodyPr vert="horz" lIns="91440" tIns="45720" rIns="91440" bIns="45720" rtlCol="0"/>
          <a:lstStyle>
            <a:lvl1pPr algn="l" defTabSz="939575" eaLnBrk="1" fontAlgn="auto" hangingPunct="1">
              <a:spcBef>
                <a:spcPts val="0"/>
              </a:spcBef>
              <a:spcAft>
                <a:spcPts val="0"/>
              </a:spcAft>
              <a:defRPr sz="1200">
                <a:latin typeface="+mn-lt"/>
                <a:ea typeface="+mn-ea"/>
                <a:cs typeface="+mn-cs"/>
              </a:defRPr>
            </a:lvl1pPr>
          </a:lstStyle>
          <a:p>
            <a:pPr>
              <a:defRPr/>
            </a:pPr>
            <a:endParaRPr lang="lv-LV"/>
          </a:p>
        </p:txBody>
      </p:sp>
      <p:sp>
        <p:nvSpPr>
          <p:cNvPr id="3" name="Date Placeholder 2"/>
          <p:cNvSpPr>
            <a:spLocks noGrp="1"/>
          </p:cNvSpPr>
          <p:nvPr>
            <p:ph type="dt" idx="1"/>
          </p:nvPr>
        </p:nvSpPr>
        <p:spPr>
          <a:xfrm>
            <a:off x="3815374" y="0"/>
            <a:ext cx="2918831" cy="49347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defRPr>
            </a:lvl1pPr>
          </a:lstStyle>
          <a:p>
            <a:pPr>
              <a:defRPr/>
            </a:pPr>
            <a:fld id="{60694907-4EFA-491E-99C7-218F24966C59}" type="datetimeFigureOut">
              <a:rPr lang="lv-LV" altLang="lv-LV"/>
              <a:pPr>
                <a:defRPr/>
              </a:pPr>
              <a:t>27.08.2018</a:t>
            </a:fld>
            <a:endParaRPr lang="lv-LV" altLang="lv-LV"/>
          </a:p>
        </p:txBody>
      </p:sp>
      <p:sp>
        <p:nvSpPr>
          <p:cNvPr id="4" name="Slide Image Placeholder 3"/>
          <p:cNvSpPr>
            <a:spLocks noGrp="1" noRot="1" noChangeAspect="1"/>
          </p:cNvSpPr>
          <p:nvPr>
            <p:ph type="sldImg" idx="2"/>
          </p:nvPr>
        </p:nvSpPr>
        <p:spPr>
          <a:xfrm>
            <a:off x="900113" y="739775"/>
            <a:ext cx="4935537" cy="3702050"/>
          </a:xfrm>
          <a:prstGeom prst="rect">
            <a:avLst/>
          </a:prstGeom>
          <a:noFill/>
          <a:ln w="12700">
            <a:solidFill>
              <a:prstClr val="black"/>
            </a:solidFill>
          </a:ln>
        </p:spPr>
        <p:txBody>
          <a:bodyPr vert="horz" lIns="91440" tIns="45720" rIns="91440" bIns="45720" rtlCol="0" anchor="ctr"/>
          <a:lstStyle/>
          <a:p>
            <a:pPr lvl="0"/>
            <a:endParaRPr lang="lv-LV" noProof="0"/>
          </a:p>
        </p:txBody>
      </p:sp>
      <p:sp>
        <p:nvSpPr>
          <p:cNvPr id="5" name="Notes Placeholder 4"/>
          <p:cNvSpPr>
            <a:spLocks noGrp="1"/>
          </p:cNvSpPr>
          <p:nvPr>
            <p:ph type="body" sz="quarter" idx="3"/>
          </p:nvPr>
        </p:nvSpPr>
        <p:spPr>
          <a:xfrm>
            <a:off x="673577" y="4688008"/>
            <a:ext cx="5388610" cy="444127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lv-LV" noProof="0"/>
          </a:p>
        </p:txBody>
      </p:sp>
      <p:sp>
        <p:nvSpPr>
          <p:cNvPr id="6" name="Footer Placeholder 5"/>
          <p:cNvSpPr>
            <a:spLocks noGrp="1"/>
          </p:cNvSpPr>
          <p:nvPr>
            <p:ph type="ftr" sz="quarter" idx="4"/>
          </p:nvPr>
        </p:nvSpPr>
        <p:spPr>
          <a:xfrm>
            <a:off x="1" y="9374301"/>
            <a:ext cx="2918831" cy="493475"/>
          </a:xfrm>
          <a:prstGeom prst="rect">
            <a:avLst/>
          </a:prstGeom>
        </p:spPr>
        <p:txBody>
          <a:bodyPr vert="horz" lIns="91440" tIns="45720" rIns="91440" bIns="45720" rtlCol="0" anchor="b"/>
          <a:lstStyle>
            <a:lvl1pPr algn="l" defTabSz="939575" eaLnBrk="1" fontAlgn="auto" hangingPunct="1">
              <a:spcBef>
                <a:spcPts val="0"/>
              </a:spcBef>
              <a:spcAft>
                <a:spcPts val="0"/>
              </a:spcAft>
              <a:defRPr sz="1200">
                <a:latin typeface="+mn-lt"/>
                <a:ea typeface="+mn-ea"/>
                <a:cs typeface="+mn-cs"/>
              </a:defRPr>
            </a:lvl1pPr>
          </a:lstStyle>
          <a:p>
            <a:pPr>
              <a:defRPr/>
            </a:pPr>
            <a:endParaRPr lang="lv-LV"/>
          </a:p>
        </p:txBody>
      </p:sp>
      <p:sp>
        <p:nvSpPr>
          <p:cNvPr id="7" name="Slide Number Placeholder 6"/>
          <p:cNvSpPr>
            <a:spLocks noGrp="1"/>
          </p:cNvSpPr>
          <p:nvPr>
            <p:ph type="sldNum" sz="quarter" idx="5"/>
          </p:nvPr>
        </p:nvSpPr>
        <p:spPr>
          <a:xfrm>
            <a:off x="3815374" y="9374301"/>
            <a:ext cx="2918831" cy="49347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B8270782-D1F7-4CCF-B138-47FA81C8AF39}" type="slidenum">
              <a:rPr lang="lv-LV" altLang="lv-LV"/>
              <a:pPr/>
              <a:t>‹#›</a:t>
            </a:fld>
            <a:endParaRPr lang="lv-LV" altLang="lv-LV"/>
          </a:p>
        </p:txBody>
      </p:sp>
    </p:spTree>
    <p:extLst>
      <p:ext uri="{BB962C8B-B14F-4D97-AF65-F5344CB8AC3E}">
        <p14:creationId xmlns:p14="http://schemas.microsoft.com/office/powerpoint/2010/main" val="836635179"/>
      </p:ext>
    </p:extLst>
  </p:cSld>
  <p:clrMap bg1="lt1" tx1="dk1" bg2="lt2" tx2="dk2" accent1="accent1" accent2="accent2" accent3="accent3" accent4="accent4" accent5="accent5" accent6="accent6" hlink="hlink" folHlink="folHlink"/>
  <p:notesStyle>
    <a:lvl1pPr algn="l" defTabSz="938213" rtl="0" eaLnBrk="0" fontAlgn="base" hangingPunct="0">
      <a:spcBef>
        <a:spcPct val="30000"/>
      </a:spcBef>
      <a:spcAft>
        <a:spcPct val="0"/>
      </a:spcAft>
      <a:defRPr sz="1200" kern="1200">
        <a:solidFill>
          <a:schemeClr val="tx1"/>
        </a:solidFill>
        <a:latin typeface="+mn-lt"/>
        <a:ea typeface="MS PGothic" pitchFamily="34" charset="-128"/>
        <a:cs typeface="+mn-cs"/>
      </a:defRPr>
    </a:lvl1pPr>
    <a:lvl2pPr marL="468313" algn="l" defTabSz="938213"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38213" algn="l" defTabSz="938213"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408113" algn="l" defTabSz="938213"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78013" algn="l" defTabSz="938213"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348940" algn="l" defTabSz="939575" rtl="0" eaLnBrk="1" latinLnBrk="0" hangingPunct="1">
      <a:defRPr sz="1200" kern="1200">
        <a:solidFill>
          <a:schemeClr val="tx1"/>
        </a:solidFill>
        <a:latin typeface="+mn-lt"/>
        <a:ea typeface="+mn-ea"/>
        <a:cs typeface="+mn-cs"/>
      </a:defRPr>
    </a:lvl6pPr>
    <a:lvl7pPr marL="2818729" algn="l" defTabSz="939575" rtl="0" eaLnBrk="1" latinLnBrk="0" hangingPunct="1">
      <a:defRPr sz="1200" kern="1200">
        <a:solidFill>
          <a:schemeClr val="tx1"/>
        </a:solidFill>
        <a:latin typeface="+mn-lt"/>
        <a:ea typeface="+mn-ea"/>
        <a:cs typeface="+mn-cs"/>
      </a:defRPr>
    </a:lvl7pPr>
    <a:lvl8pPr marL="3288515" algn="l" defTabSz="939575" rtl="0" eaLnBrk="1" latinLnBrk="0" hangingPunct="1">
      <a:defRPr sz="1200" kern="1200">
        <a:solidFill>
          <a:schemeClr val="tx1"/>
        </a:solidFill>
        <a:latin typeface="+mn-lt"/>
        <a:ea typeface="+mn-ea"/>
        <a:cs typeface="+mn-cs"/>
      </a:defRPr>
    </a:lvl8pPr>
    <a:lvl9pPr marL="3758305" algn="l" defTabSz="93957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fld id="{B8270782-D1F7-4CCF-B138-47FA81C8AF39}" type="slidenum">
              <a:rPr lang="lv-LV" altLang="lv-LV" smtClean="0"/>
              <a:pPr/>
              <a:t>11</a:t>
            </a:fld>
            <a:endParaRPr lang="lv-LV" altLang="lv-LV"/>
          </a:p>
        </p:txBody>
      </p:sp>
    </p:spTree>
    <p:extLst>
      <p:ext uri="{BB962C8B-B14F-4D97-AF65-F5344CB8AC3E}">
        <p14:creationId xmlns:p14="http://schemas.microsoft.com/office/powerpoint/2010/main" val="3679556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270782-D1F7-4CCF-B138-47FA81C8AF39}" type="slidenum">
              <a:rPr lang="lv-LV" altLang="lv-LV" smtClean="0"/>
              <a:pPr/>
              <a:t>27</a:t>
            </a:fld>
            <a:endParaRPr lang="lv-LV" altLang="lv-LV"/>
          </a:p>
        </p:txBody>
      </p:sp>
    </p:spTree>
    <p:extLst>
      <p:ext uri="{BB962C8B-B14F-4D97-AF65-F5344CB8AC3E}">
        <p14:creationId xmlns:p14="http://schemas.microsoft.com/office/powerpoint/2010/main" val="3710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B8270782-D1F7-4CCF-B138-47FA81C8AF39}" type="slidenum">
              <a:rPr lang="lv-LV" altLang="lv-LV" smtClean="0"/>
              <a:pPr/>
              <a:t>30</a:t>
            </a:fld>
            <a:endParaRPr lang="lv-LV" altLang="lv-LV"/>
          </a:p>
        </p:txBody>
      </p:sp>
    </p:spTree>
    <p:extLst>
      <p:ext uri="{BB962C8B-B14F-4D97-AF65-F5344CB8AC3E}">
        <p14:creationId xmlns:p14="http://schemas.microsoft.com/office/powerpoint/2010/main" val="2115601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82875" y="0"/>
            <a:ext cx="377825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621463"/>
            <a:ext cx="9144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userDrawn="1"/>
        </p:nvSpPr>
        <p:spPr>
          <a:xfrm>
            <a:off x="685800" y="4724400"/>
            <a:ext cx="77724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dirty="0">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685800" y="3505200"/>
            <a:ext cx="7772400" cy="960442"/>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18" name="Text Placeholder 17"/>
          <p:cNvSpPr>
            <a:spLocks noGrp="1"/>
          </p:cNvSpPr>
          <p:nvPr>
            <p:ph type="body" sz="quarter" idx="10"/>
          </p:nvPr>
        </p:nvSpPr>
        <p:spPr>
          <a:xfrm>
            <a:off x="685800" y="4724400"/>
            <a:ext cx="77724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20" name="Text Placeholder 19"/>
          <p:cNvSpPr>
            <a:spLocks noGrp="1"/>
          </p:cNvSpPr>
          <p:nvPr>
            <p:ph type="body" sz="quarter" idx="11"/>
          </p:nvPr>
        </p:nvSpPr>
        <p:spPr>
          <a:xfrm>
            <a:off x="685800" y="5761038"/>
            <a:ext cx="77724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Tree>
    <p:extLst>
      <p:ext uri="{BB962C8B-B14F-4D97-AF65-F5344CB8AC3E}">
        <p14:creationId xmlns:p14="http://schemas.microsoft.com/office/powerpoint/2010/main" val="4262978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4"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15"/>
          <p:cNvSpPr>
            <a:spLocks noGrp="1"/>
          </p:cNvSpPr>
          <p:nvPr>
            <p:ph type="body" sz="quarter" idx="10"/>
          </p:nvPr>
        </p:nvSpPr>
        <p:spPr>
          <a:xfrm>
            <a:off x="2590800" y="6324600"/>
            <a:ext cx="1981200" cy="304800"/>
          </a:xfrm>
        </p:spPr>
        <p:txBody>
          <a:bodyPr>
            <a:normAutofit/>
          </a:bodyPr>
          <a:lstStyle>
            <a:lvl1pPr marL="0" indent="0">
              <a:buNone/>
              <a:defRPr sz="75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7" name="Text Placeholder 19"/>
          <p:cNvSpPr>
            <a:spLocks noGrp="1"/>
          </p:cNvSpPr>
          <p:nvPr>
            <p:ph type="body" sz="quarter" idx="12"/>
          </p:nvPr>
        </p:nvSpPr>
        <p:spPr>
          <a:xfrm>
            <a:off x="4876800" y="6324600"/>
            <a:ext cx="3657600" cy="304800"/>
          </a:xfrm>
        </p:spPr>
        <p:txBody>
          <a:bodyPr>
            <a:normAutofit/>
          </a:bodyPr>
          <a:lstStyle>
            <a:lvl1pPr marL="0" indent="0" algn="r">
              <a:buNone/>
              <a:defRPr sz="75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5" name="Slide Number Placeholder 22"/>
          <p:cNvSpPr>
            <a:spLocks noGrp="1"/>
          </p:cNvSpPr>
          <p:nvPr>
            <p:ph type="sldNum" sz="quarter" idx="13"/>
          </p:nvPr>
        </p:nvSpPr>
        <p:spPr>
          <a:xfrm>
            <a:off x="8534400" y="6324600"/>
            <a:ext cx="304800" cy="304800"/>
          </a:xfrm>
        </p:spPr>
        <p:txBody>
          <a:bodyPr/>
          <a:lstStyle>
            <a:lvl1pPr>
              <a:defRPr sz="750">
                <a:latin typeface="Verdana" panose="020B0604030504040204" pitchFamily="34" charset="0"/>
              </a:defRPr>
            </a:lvl1pPr>
          </a:lstStyle>
          <a:p>
            <a:pPr>
              <a:defRPr/>
            </a:pPr>
            <a:fld id="{09AEC722-636B-4C86-B0E7-9CF2C0C4F475}" type="slidenum">
              <a:rPr lang="en-US" altLang="lv-LV"/>
              <a:pPr>
                <a:defRPr/>
              </a:pPr>
              <a:t>‹#›</a:t>
            </a:fld>
            <a:endParaRPr lang="en-US" altLang="lv-LV"/>
          </a:p>
        </p:txBody>
      </p:sp>
    </p:spTree>
    <p:extLst>
      <p:ext uri="{BB962C8B-B14F-4D97-AF65-F5344CB8AC3E}">
        <p14:creationId xmlns:p14="http://schemas.microsoft.com/office/powerpoint/2010/main" val="717756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lv-LV"/>
          </a:p>
        </p:txBody>
      </p:sp>
      <p:sp>
        <p:nvSpPr>
          <p:cNvPr id="3" name="Footer Placeholder 2"/>
          <p:cNvSpPr>
            <a:spLocks noGrp="1"/>
          </p:cNvSpPr>
          <p:nvPr>
            <p:ph type="ftr" sz="quarter" idx="11"/>
          </p:nvPr>
        </p:nvSpPr>
        <p:spPr/>
        <p:txBody>
          <a:bodyPr/>
          <a:lstStyle/>
          <a:p>
            <a:endParaRPr lang="lv-LV"/>
          </a:p>
        </p:txBody>
      </p:sp>
      <p:sp>
        <p:nvSpPr>
          <p:cNvPr id="4" name="Slide Number Placeholder 3"/>
          <p:cNvSpPr>
            <a:spLocks noGrp="1"/>
          </p:cNvSpPr>
          <p:nvPr>
            <p:ph type="sldNum" sz="quarter" idx="12"/>
          </p:nvPr>
        </p:nvSpPr>
        <p:spPr/>
        <p:txBody>
          <a:bodyPr/>
          <a:lstStyle/>
          <a:p>
            <a:fld id="{4FA1717B-53E5-462B-AC06-573295EADB30}" type="slidenum">
              <a:rPr lang="lv-LV" smtClean="0"/>
              <a:t>‹#›</a:t>
            </a:fld>
            <a:endParaRPr lang="lv-LV"/>
          </a:p>
        </p:txBody>
      </p:sp>
    </p:spTree>
    <p:extLst>
      <p:ext uri="{BB962C8B-B14F-4D97-AF65-F5344CB8AC3E}">
        <p14:creationId xmlns:p14="http://schemas.microsoft.com/office/powerpoint/2010/main" val="9506136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lv-LV"/>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lv-LV"/>
          </a:p>
        </p:txBody>
      </p:sp>
      <p:sp>
        <p:nvSpPr>
          <p:cNvPr id="4" name="Date Placeholder 3"/>
          <p:cNvSpPr>
            <a:spLocks noGrp="1"/>
          </p:cNvSpPr>
          <p:nvPr>
            <p:ph type="dt" sz="half" idx="10"/>
          </p:nvPr>
        </p:nvSpPr>
        <p:spPr/>
        <p:txBody>
          <a:bodyPr/>
          <a:lstStyle/>
          <a:p>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4FA1717B-53E5-462B-AC06-573295EADB30}" type="slidenum">
              <a:rPr lang="lv-LV" smtClean="0"/>
              <a:t>‹#›</a:t>
            </a:fld>
            <a:endParaRPr lang="lv-LV"/>
          </a:p>
        </p:txBody>
      </p:sp>
    </p:spTree>
    <p:extLst>
      <p:ext uri="{BB962C8B-B14F-4D97-AF65-F5344CB8AC3E}">
        <p14:creationId xmlns:p14="http://schemas.microsoft.com/office/powerpoint/2010/main" val="37955067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4"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2590800" y="304803"/>
            <a:ext cx="6096000" cy="1066799"/>
          </a:xfrm>
        </p:spPr>
        <p:txBody>
          <a:bodyPr anchor="t">
            <a:normAutofit/>
          </a:bodyPr>
          <a:lstStyle>
            <a:lvl1pPr algn="l">
              <a:defRPr sz="18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9" name="Text Placeholder 15"/>
          <p:cNvSpPr>
            <a:spLocks noGrp="1"/>
          </p:cNvSpPr>
          <p:nvPr>
            <p:ph type="body" sz="quarter" idx="10"/>
          </p:nvPr>
        </p:nvSpPr>
        <p:spPr>
          <a:xfrm>
            <a:off x="2590800" y="6324600"/>
            <a:ext cx="1981200" cy="304800"/>
          </a:xfrm>
        </p:spPr>
        <p:txBody>
          <a:bodyPr>
            <a:normAutofit/>
          </a:bodyPr>
          <a:lstStyle>
            <a:lvl1pPr marL="0" indent="0">
              <a:buNone/>
              <a:defRPr sz="75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0" name="Text Placeholder 19"/>
          <p:cNvSpPr>
            <a:spLocks noGrp="1"/>
          </p:cNvSpPr>
          <p:nvPr>
            <p:ph type="body" sz="quarter" idx="12"/>
          </p:nvPr>
        </p:nvSpPr>
        <p:spPr>
          <a:xfrm>
            <a:off x="4876800" y="6324600"/>
            <a:ext cx="3657600" cy="304800"/>
          </a:xfrm>
        </p:spPr>
        <p:txBody>
          <a:bodyPr>
            <a:normAutofit/>
          </a:bodyPr>
          <a:lstStyle>
            <a:lvl1pPr marL="0" indent="0" algn="r">
              <a:buNone/>
              <a:defRPr sz="75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6" name="Slide Number Placeholder 22"/>
          <p:cNvSpPr>
            <a:spLocks noGrp="1"/>
          </p:cNvSpPr>
          <p:nvPr>
            <p:ph type="sldNum" sz="quarter" idx="13"/>
          </p:nvPr>
        </p:nvSpPr>
        <p:spPr>
          <a:xfrm>
            <a:off x="8534400" y="6324600"/>
            <a:ext cx="304800" cy="304800"/>
          </a:xfrm>
        </p:spPr>
        <p:txBody>
          <a:bodyPr/>
          <a:lstStyle>
            <a:lvl1pPr>
              <a:defRPr sz="750">
                <a:latin typeface="Verdana" panose="020B0604030504040204" pitchFamily="34" charset="0"/>
              </a:defRPr>
            </a:lvl1pPr>
          </a:lstStyle>
          <a:p>
            <a:pPr>
              <a:defRPr/>
            </a:pPr>
            <a:fld id="{D1E10463-A1B7-4DCF-A320-8E281F46E7FE}" type="slidenum">
              <a:rPr lang="en-US" altLang="lv-LV"/>
              <a:pPr>
                <a:defRPr/>
              </a:pPr>
              <a:t>‹#›</a:t>
            </a:fld>
            <a:endParaRPr lang="en-US" altLang="lv-LV"/>
          </a:p>
        </p:txBody>
      </p:sp>
    </p:spTree>
    <p:extLst>
      <p:ext uri="{BB962C8B-B14F-4D97-AF65-F5344CB8AC3E}">
        <p14:creationId xmlns:p14="http://schemas.microsoft.com/office/powerpoint/2010/main" val="18826208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lv-LV"/>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lv-LV"/>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4FA1717B-53E5-462B-AC06-573295EADB30}" type="slidenum">
              <a:rPr lang="lv-LV" smtClean="0"/>
              <a:t>‹#›</a:t>
            </a:fld>
            <a:endParaRPr lang="lv-LV"/>
          </a:p>
        </p:txBody>
      </p:sp>
    </p:spTree>
    <p:extLst>
      <p:ext uri="{BB962C8B-B14F-4D97-AF65-F5344CB8AC3E}">
        <p14:creationId xmlns:p14="http://schemas.microsoft.com/office/powerpoint/2010/main" val="18035986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4"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2590800" y="304803"/>
            <a:ext cx="6096000" cy="1066799"/>
          </a:xfrm>
        </p:spPr>
        <p:txBody>
          <a:bodyPr anchor="t">
            <a:normAutofit/>
          </a:bodyPr>
          <a:lstStyle>
            <a:lvl1pPr algn="l">
              <a:defRPr sz="18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9" name="Text Placeholder 15"/>
          <p:cNvSpPr>
            <a:spLocks noGrp="1"/>
          </p:cNvSpPr>
          <p:nvPr>
            <p:ph type="body" sz="quarter" idx="10"/>
          </p:nvPr>
        </p:nvSpPr>
        <p:spPr>
          <a:xfrm>
            <a:off x="2590800" y="6324600"/>
            <a:ext cx="1981200" cy="304800"/>
          </a:xfrm>
        </p:spPr>
        <p:txBody>
          <a:bodyPr>
            <a:normAutofit/>
          </a:bodyPr>
          <a:lstStyle>
            <a:lvl1pPr marL="0" indent="0">
              <a:buNone/>
              <a:defRPr sz="75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0" name="Text Placeholder 19"/>
          <p:cNvSpPr>
            <a:spLocks noGrp="1"/>
          </p:cNvSpPr>
          <p:nvPr>
            <p:ph type="body" sz="quarter" idx="12"/>
          </p:nvPr>
        </p:nvSpPr>
        <p:spPr>
          <a:xfrm>
            <a:off x="4876800" y="6324600"/>
            <a:ext cx="3657600" cy="304800"/>
          </a:xfrm>
        </p:spPr>
        <p:txBody>
          <a:bodyPr>
            <a:normAutofit/>
          </a:bodyPr>
          <a:lstStyle>
            <a:lvl1pPr marL="0" indent="0" algn="r">
              <a:buNone/>
              <a:defRPr sz="75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6" name="Slide Number Placeholder 22"/>
          <p:cNvSpPr>
            <a:spLocks noGrp="1"/>
          </p:cNvSpPr>
          <p:nvPr>
            <p:ph type="sldNum" sz="quarter" idx="13"/>
          </p:nvPr>
        </p:nvSpPr>
        <p:spPr>
          <a:xfrm>
            <a:off x="8534400" y="6324600"/>
            <a:ext cx="304800" cy="304800"/>
          </a:xfrm>
        </p:spPr>
        <p:txBody>
          <a:bodyPr/>
          <a:lstStyle>
            <a:lvl1pPr>
              <a:defRPr sz="750">
                <a:latin typeface="Verdana" panose="020B0604030504040204" pitchFamily="34" charset="0"/>
              </a:defRPr>
            </a:lvl1pPr>
          </a:lstStyle>
          <a:p>
            <a:pPr>
              <a:defRPr/>
            </a:pPr>
            <a:fld id="{D1E10463-A1B7-4DCF-A320-8E281F46E7FE}" type="slidenum">
              <a:rPr lang="en-US" altLang="lv-LV"/>
              <a:pPr>
                <a:defRPr/>
              </a:pPr>
              <a:t>‹#›</a:t>
            </a:fld>
            <a:endParaRPr lang="en-US" altLang="lv-LV"/>
          </a:p>
        </p:txBody>
      </p:sp>
    </p:spTree>
    <p:extLst>
      <p:ext uri="{BB962C8B-B14F-4D97-AF65-F5344CB8AC3E}">
        <p14:creationId xmlns:p14="http://schemas.microsoft.com/office/powerpoint/2010/main" val="2159307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81000"/>
            <a:ext cx="6096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2590800" y="1752600"/>
            <a:ext cx="6096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smtClean="0"/>
              <a:t>Click to edit Master text styles</a:t>
            </a:r>
          </a:p>
        </p:txBody>
      </p:sp>
      <p:sp>
        <p:nvSpPr>
          <p:cNvPr id="24"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25"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7"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fld id="{2A7A2D14-D4ED-4D20-9591-109C52ACFD9F}" type="slidenum">
              <a:rPr lang="en-US" altLang="lv-LV"/>
              <a:pPr/>
              <a:t>‹#›</a:t>
            </a:fld>
            <a:endParaRPr lang="en-US" altLang="lv-LV"/>
          </a:p>
        </p:txBody>
      </p:sp>
    </p:spTree>
    <p:extLst>
      <p:ext uri="{BB962C8B-B14F-4D97-AF65-F5344CB8AC3E}">
        <p14:creationId xmlns:p14="http://schemas.microsoft.com/office/powerpoint/2010/main" val="728690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657600"/>
            <a:ext cx="6096000" cy="1384295"/>
          </a:xfrm>
        </p:spPr>
        <p:txBody>
          <a:bodyPr anchor="t">
            <a:normAutofit/>
          </a:bodyPr>
          <a:lstStyle>
            <a:lvl1pPr algn="l">
              <a:defRPr sz="2400" b="1" cap="none">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2590800" y="381000"/>
            <a:ext cx="6096000" cy="3276600"/>
          </a:xfrm>
        </p:spPr>
        <p:txBody>
          <a:bodyPr>
            <a:normAutofit/>
          </a:bodyPr>
          <a:lstStyle>
            <a:lvl1pPr marL="0" indent="0">
              <a:buNone/>
              <a:defRPr sz="2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69788" indent="0">
              <a:buNone/>
              <a:defRPr sz="1700">
                <a:solidFill>
                  <a:schemeClr val="tx1">
                    <a:tint val="75000"/>
                  </a:schemeClr>
                </a:solidFill>
              </a:defRPr>
            </a:lvl2pPr>
            <a:lvl3pPr marL="939575" indent="0">
              <a:buNone/>
              <a:defRPr sz="1600">
                <a:solidFill>
                  <a:schemeClr val="tx1">
                    <a:tint val="75000"/>
                  </a:schemeClr>
                </a:solidFill>
              </a:defRPr>
            </a:lvl3pPr>
            <a:lvl4pPr marL="1409365" indent="0">
              <a:buNone/>
              <a:defRPr sz="1400">
                <a:solidFill>
                  <a:schemeClr val="tx1">
                    <a:tint val="75000"/>
                  </a:schemeClr>
                </a:solidFill>
              </a:defRPr>
            </a:lvl4pPr>
            <a:lvl5pPr marL="1879152" indent="0">
              <a:buNone/>
              <a:defRPr sz="1400">
                <a:solidFill>
                  <a:schemeClr val="tx1">
                    <a:tint val="75000"/>
                  </a:schemeClr>
                </a:solidFill>
              </a:defRPr>
            </a:lvl5pPr>
            <a:lvl6pPr marL="2348940" indent="0">
              <a:buNone/>
              <a:defRPr sz="1400">
                <a:solidFill>
                  <a:schemeClr val="tx1">
                    <a:tint val="75000"/>
                  </a:schemeClr>
                </a:solidFill>
              </a:defRPr>
            </a:lvl6pPr>
            <a:lvl7pPr marL="2818729" indent="0">
              <a:buNone/>
              <a:defRPr sz="1400">
                <a:solidFill>
                  <a:schemeClr val="tx1">
                    <a:tint val="75000"/>
                  </a:schemeClr>
                </a:solidFill>
              </a:defRPr>
            </a:lvl7pPr>
            <a:lvl8pPr marL="3288515" indent="0">
              <a:buNone/>
              <a:defRPr sz="1400">
                <a:solidFill>
                  <a:schemeClr val="tx1">
                    <a:tint val="75000"/>
                  </a:schemeClr>
                </a:solidFill>
              </a:defRPr>
            </a:lvl8pPr>
            <a:lvl9pPr marL="3758305" indent="0">
              <a:buNone/>
              <a:defRPr sz="1400">
                <a:solidFill>
                  <a:schemeClr val="tx1">
                    <a:tint val="75000"/>
                  </a:schemeClr>
                </a:solidFill>
              </a:defRPr>
            </a:lvl9pPr>
          </a:lstStyle>
          <a:p>
            <a:pPr lvl="0"/>
            <a:r>
              <a:rPr lang="en-US" smtClean="0"/>
              <a:t>Click to edit Master text styles</a:t>
            </a:r>
          </a:p>
        </p:txBody>
      </p:sp>
      <p:sp>
        <p:nvSpPr>
          <p:cNvPr id="10"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1"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7"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fld id="{FBAF6FA6-E1D5-401B-9127-1493E0FFC3F4}" type="slidenum">
              <a:rPr lang="en-US" altLang="lv-LV"/>
              <a:pPr/>
              <a:t>‹#›</a:t>
            </a:fld>
            <a:endParaRPr lang="en-US" altLang="lv-LV"/>
          </a:p>
        </p:txBody>
      </p:sp>
    </p:spTree>
    <p:extLst>
      <p:ext uri="{BB962C8B-B14F-4D97-AF65-F5344CB8AC3E}">
        <p14:creationId xmlns:p14="http://schemas.microsoft.com/office/powerpoint/2010/main" val="1008563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2590800" y="1752600"/>
            <a:ext cx="2895600" cy="437356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715000" y="1752600"/>
            <a:ext cx="2971800" cy="437357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2"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8"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fld id="{8CF5E0A8-31E4-484A-BF9D-6EEF6F07A125}" type="slidenum">
              <a:rPr lang="en-US" altLang="lv-LV"/>
              <a:pPr/>
              <a:t>‹#›</a:t>
            </a:fld>
            <a:endParaRPr lang="en-US" altLang="lv-LV"/>
          </a:p>
        </p:txBody>
      </p:sp>
    </p:spTree>
    <p:extLst>
      <p:ext uri="{BB962C8B-B14F-4D97-AF65-F5344CB8AC3E}">
        <p14:creationId xmlns:p14="http://schemas.microsoft.com/office/powerpoint/2010/main" val="3400837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9"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15" name="Content Placeholder 2"/>
          <p:cNvSpPr>
            <a:spLocks noGrp="1"/>
          </p:cNvSpPr>
          <p:nvPr>
            <p:ph sz="half" idx="1"/>
          </p:nvPr>
        </p:nvSpPr>
        <p:spPr>
          <a:xfrm>
            <a:off x="2590800" y="2386940"/>
            <a:ext cx="2895600" cy="373922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3"/>
          <p:cNvSpPr>
            <a:spLocks noGrp="1"/>
          </p:cNvSpPr>
          <p:nvPr>
            <p:ph sz="half" idx="2"/>
          </p:nvPr>
        </p:nvSpPr>
        <p:spPr>
          <a:xfrm>
            <a:off x="5715000" y="2386940"/>
            <a:ext cx="2971800" cy="373923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2" name="Text Placeholder 21"/>
          <p:cNvSpPr>
            <a:spLocks noGrp="1"/>
          </p:cNvSpPr>
          <p:nvPr>
            <p:ph type="body" sz="quarter" idx="16"/>
          </p:nvPr>
        </p:nvSpPr>
        <p:spPr>
          <a:xfrm>
            <a:off x="2590800" y="1852613"/>
            <a:ext cx="28956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23" name="Text Placeholder 21"/>
          <p:cNvSpPr>
            <a:spLocks noGrp="1"/>
          </p:cNvSpPr>
          <p:nvPr>
            <p:ph type="body" sz="quarter" idx="17"/>
          </p:nvPr>
        </p:nvSpPr>
        <p:spPr>
          <a:xfrm>
            <a:off x="5715000" y="1851953"/>
            <a:ext cx="29718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3"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7"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0" name="Slide Number Placeholder 22"/>
          <p:cNvSpPr>
            <a:spLocks noGrp="1"/>
          </p:cNvSpPr>
          <p:nvPr>
            <p:ph type="sldNum" sz="quarter" idx="18"/>
          </p:nvPr>
        </p:nvSpPr>
        <p:spPr>
          <a:xfrm>
            <a:off x="8534400" y="6324600"/>
            <a:ext cx="304800" cy="304800"/>
          </a:xfrm>
        </p:spPr>
        <p:txBody>
          <a:bodyPr/>
          <a:lstStyle>
            <a:lvl1pPr>
              <a:defRPr sz="1000">
                <a:latin typeface="Verdana" panose="020B0604030504040204" pitchFamily="34" charset="0"/>
              </a:defRPr>
            </a:lvl1pPr>
          </a:lstStyle>
          <a:p>
            <a:fld id="{BCC8E14A-7D39-409F-B5FD-D3257D703ED3}" type="slidenum">
              <a:rPr lang="en-US" altLang="lv-LV"/>
              <a:pPr/>
              <a:t>‹#›</a:t>
            </a:fld>
            <a:endParaRPr lang="en-US" altLang="lv-LV"/>
          </a:p>
        </p:txBody>
      </p:sp>
    </p:spTree>
    <p:extLst>
      <p:ext uri="{BB962C8B-B14F-4D97-AF65-F5344CB8AC3E}">
        <p14:creationId xmlns:p14="http://schemas.microsoft.com/office/powerpoint/2010/main" val="1870442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9"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0"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6"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fld id="{0F547C6F-1698-4B46-A33B-A497A86B0315}" type="slidenum">
              <a:rPr lang="en-US" altLang="lv-LV"/>
              <a:pPr/>
              <a:t>‹#›</a:t>
            </a:fld>
            <a:endParaRPr lang="en-US" altLang="lv-LV"/>
          </a:p>
        </p:txBody>
      </p:sp>
    </p:spTree>
    <p:extLst>
      <p:ext uri="{BB962C8B-B14F-4D97-AF65-F5344CB8AC3E}">
        <p14:creationId xmlns:p14="http://schemas.microsoft.com/office/powerpoint/2010/main" val="2361086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7"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5"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fld id="{B593ABC0-67DC-4EDA-8B24-F5DE96F3FB60}" type="slidenum">
              <a:rPr lang="en-US" altLang="lv-LV"/>
              <a:pPr/>
              <a:t>‹#›</a:t>
            </a:fld>
            <a:endParaRPr lang="en-US" altLang="lv-LV"/>
          </a:p>
        </p:txBody>
      </p:sp>
    </p:spTree>
    <p:extLst>
      <p:ext uri="{BB962C8B-B14F-4D97-AF65-F5344CB8AC3E}">
        <p14:creationId xmlns:p14="http://schemas.microsoft.com/office/powerpoint/2010/main" val="2036067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272975"/>
            <a:ext cx="2751026" cy="1162051"/>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5569527" y="273054"/>
            <a:ext cx="3269672" cy="5853128"/>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90800" y="1435119"/>
            <a:ext cx="2751026" cy="469106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marL="469788" indent="0">
              <a:buNone/>
              <a:defRPr sz="1200"/>
            </a:lvl2pPr>
            <a:lvl3pPr marL="939575" indent="0">
              <a:buNone/>
              <a:defRPr sz="1000"/>
            </a:lvl3pPr>
            <a:lvl4pPr marL="1409365" indent="0">
              <a:buNone/>
              <a:defRPr sz="1000"/>
            </a:lvl4pPr>
            <a:lvl5pPr marL="1879152" indent="0">
              <a:buNone/>
              <a:defRPr sz="1000"/>
            </a:lvl5pPr>
            <a:lvl6pPr marL="2348940" indent="0">
              <a:buNone/>
              <a:defRPr sz="1000"/>
            </a:lvl6pPr>
            <a:lvl7pPr marL="2818729" indent="0">
              <a:buNone/>
              <a:defRPr sz="1000"/>
            </a:lvl7pPr>
            <a:lvl8pPr marL="3288515" indent="0">
              <a:buNone/>
              <a:defRPr sz="1000"/>
            </a:lvl8pPr>
            <a:lvl9pPr marL="3758305" indent="0">
              <a:buNone/>
              <a:defRPr sz="1000"/>
            </a:lvl9pPr>
          </a:lstStyle>
          <a:p>
            <a:pPr lvl="0"/>
            <a:r>
              <a:rPr lang="en-US" smtClean="0"/>
              <a:t>Click to edit Master text styles</a:t>
            </a:r>
          </a:p>
        </p:txBody>
      </p:sp>
      <p:sp>
        <p:nvSpPr>
          <p:cNvPr id="9"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0"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8" name="Slide Number Placeholder 22"/>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fld id="{D957678E-8D82-4C69-B132-046EADA71E08}" type="slidenum">
              <a:rPr lang="en-US" altLang="lv-LV"/>
              <a:pPr/>
              <a:t>‹#›</a:t>
            </a:fld>
            <a:endParaRPr lang="en-US" altLang="lv-LV"/>
          </a:p>
        </p:txBody>
      </p:sp>
    </p:spTree>
    <p:extLst>
      <p:ext uri="{BB962C8B-B14F-4D97-AF65-F5344CB8AC3E}">
        <p14:creationId xmlns:p14="http://schemas.microsoft.com/office/powerpoint/2010/main" val="2280587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1463"/>
            <a:ext cx="9144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82875" y="0"/>
            <a:ext cx="377825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7"/>
          <p:cNvSpPr>
            <a:spLocks noGrp="1"/>
          </p:cNvSpPr>
          <p:nvPr>
            <p:ph type="body" sz="quarter" idx="10"/>
          </p:nvPr>
        </p:nvSpPr>
        <p:spPr>
          <a:xfrm>
            <a:off x="685800" y="4724400"/>
            <a:ext cx="77724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0" name="Text Placeholder 19"/>
          <p:cNvSpPr>
            <a:spLocks noGrp="1"/>
          </p:cNvSpPr>
          <p:nvPr>
            <p:ph type="body" sz="quarter" idx="11"/>
          </p:nvPr>
        </p:nvSpPr>
        <p:spPr>
          <a:xfrm>
            <a:off x="685800" y="5761038"/>
            <a:ext cx="77724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Tree>
    <p:extLst>
      <p:ext uri="{BB962C8B-B14F-4D97-AF65-F5344CB8AC3E}">
        <p14:creationId xmlns:p14="http://schemas.microsoft.com/office/powerpoint/2010/main" val="3292080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ctr" anchorCtr="0" compatLnSpc="1">
            <a:prstTxWarp prst="textNoShape">
              <a:avLst/>
            </a:prstTxWarp>
          </a:bodyPr>
          <a:lstStyle/>
          <a:p>
            <a:pPr lvl="0"/>
            <a:r>
              <a:rPr lang="en-US" altLang="lv-LV"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bodyPr>
          <a:lstStyle/>
          <a:p>
            <a:pPr lvl="0"/>
            <a:r>
              <a:rPr lang="en-US" altLang="lv-LV" smtClean="0"/>
              <a:t>Click to edit Master text styles</a:t>
            </a:r>
          </a:p>
          <a:p>
            <a:pPr lvl="1"/>
            <a:r>
              <a:rPr lang="en-US" altLang="lv-LV" smtClean="0"/>
              <a:t>Second level</a:t>
            </a:r>
          </a:p>
          <a:p>
            <a:pPr lvl="2"/>
            <a:r>
              <a:rPr lang="en-US" altLang="lv-LV" smtClean="0"/>
              <a:t>Third level</a:t>
            </a:r>
          </a:p>
          <a:p>
            <a:pPr lvl="3"/>
            <a:r>
              <a:rPr lang="en-US" altLang="lv-LV" smtClean="0"/>
              <a:t>Fourth level</a:t>
            </a:r>
          </a:p>
          <a:p>
            <a:pPr lvl="4"/>
            <a:r>
              <a:rPr lang="en-US" altLang="lv-LV"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3957" tIns="46979" rIns="93957" bIns="46979" numCol="1" anchor="ctr" anchorCtr="0" compatLnSpc="1">
            <a:prstTxWarp prst="textNoShape">
              <a:avLst/>
            </a:prstTxWarp>
          </a:bodyPr>
          <a:lstStyle>
            <a:lvl1pPr eaLnBrk="1" hangingPunct="1">
              <a:defRPr sz="1200">
                <a:solidFill>
                  <a:srgbClr val="898989"/>
                </a:solidFill>
              </a:defRPr>
            </a:lvl1pPr>
          </a:lstStyle>
          <a:p>
            <a:pPr>
              <a:defRPr/>
            </a:pPr>
            <a:endParaRPr lang="en-US" altLang="lv-LV"/>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3957" tIns="46979" rIns="93957" bIns="46979" rtlCol="0" anchor="ctr"/>
          <a:lstStyle>
            <a:lvl1pPr algn="ctr" defTabSz="939575"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3957" tIns="46979" rIns="93957" bIns="46979" numCol="1" anchor="ctr" anchorCtr="0" compatLnSpc="1">
            <a:prstTxWarp prst="textNoShape">
              <a:avLst/>
            </a:prstTxWarp>
          </a:bodyPr>
          <a:lstStyle>
            <a:lvl1pPr algn="r" eaLnBrk="1" hangingPunct="1">
              <a:defRPr sz="1200">
                <a:solidFill>
                  <a:srgbClr val="898989"/>
                </a:solidFill>
              </a:defRPr>
            </a:lvl1pPr>
          </a:lstStyle>
          <a:p>
            <a:fld id="{C530BD2D-36BA-488A-BA51-61FA3F776F71}" type="slidenum">
              <a:rPr lang="en-US" altLang="lv-LV"/>
              <a:pPr/>
              <a:t>‹#›</a:t>
            </a:fld>
            <a:endParaRPr lang="en-US" altLang="lv-LV"/>
          </a:p>
        </p:txBody>
      </p:sp>
    </p:spTree>
  </p:cSld>
  <p:clrMap bg1="lt1" tx1="dk1" bg2="lt2" tx2="dk2" accent1="accent1" accent2="accent2" accent3="accent3" accent4="accent4" accent5="accent5" accent6="accent6" hlink="hlink" folHlink="folHlink"/>
  <p:sldLayoutIdLst>
    <p:sldLayoutId id="2147483987" r:id="rId1"/>
    <p:sldLayoutId id="2147483988" r:id="rId2"/>
    <p:sldLayoutId id="2147483989" r:id="rId3"/>
    <p:sldLayoutId id="2147483990" r:id="rId4"/>
    <p:sldLayoutId id="2147483991" r:id="rId5"/>
    <p:sldLayoutId id="2147483992" r:id="rId6"/>
    <p:sldLayoutId id="2147483993" r:id="rId7"/>
    <p:sldLayoutId id="2147483994" r:id="rId8"/>
    <p:sldLayoutId id="2147483995" r:id="rId9"/>
    <p:sldLayoutId id="2147483996" r:id="rId10"/>
    <p:sldLayoutId id="2147483998" r:id="rId11"/>
    <p:sldLayoutId id="2147483999" r:id="rId12"/>
    <p:sldLayoutId id="2147484001" r:id="rId13"/>
    <p:sldLayoutId id="2147484002" r:id="rId14"/>
    <p:sldLayoutId id="2147484003" r:id="rId15"/>
  </p:sldLayoutIdLst>
  <p:timing>
    <p:tnLst>
      <p:par>
        <p:cTn id="1" dur="indefinite" restart="never" nodeType="tmRoot"/>
      </p:par>
    </p:tnLst>
  </p:timing>
  <p:hf hdr="0" ftr="0" dt="0"/>
  <p:txStyles>
    <p:titleStyle>
      <a:lvl1pPr algn="ctr" defTabSz="938213" rtl="0" eaLnBrk="0" fontAlgn="base" hangingPunct="0">
        <a:spcBef>
          <a:spcPct val="0"/>
        </a:spcBef>
        <a:spcAft>
          <a:spcPct val="0"/>
        </a:spcAft>
        <a:defRPr sz="4500" kern="1200">
          <a:solidFill>
            <a:schemeClr val="tx1"/>
          </a:solidFill>
          <a:latin typeface="+mj-lt"/>
          <a:ea typeface="MS PGothic" pitchFamily="34" charset="-128"/>
          <a:cs typeface="+mj-cs"/>
        </a:defRPr>
      </a:lvl1pPr>
      <a:lvl2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2pPr>
      <a:lvl3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3pPr>
      <a:lvl4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4pPr>
      <a:lvl5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p:titleStyle>
    <p:bodyStyle>
      <a:lvl1pPr marL="350838" indent="-350838" algn="l" defTabSz="938213" rtl="0" eaLnBrk="0" fontAlgn="base" hangingPunct="0">
        <a:spcBef>
          <a:spcPct val="20000"/>
        </a:spcBef>
        <a:spcAft>
          <a:spcPct val="0"/>
        </a:spcAft>
        <a:buFont typeface="Arial" panose="020B0604020202020204" pitchFamily="34" charset="0"/>
        <a:buChar char="•"/>
        <a:defRPr sz="3300" kern="1200">
          <a:solidFill>
            <a:schemeClr val="tx1"/>
          </a:solidFill>
          <a:latin typeface="+mn-lt"/>
          <a:ea typeface="MS PGothic" pitchFamily="34" charset="-128"/>
          <a:cs typeface="+mn-cs"/>
        </a:defRPr>
      </a:lvl1pPr>
      <a:lvl2pPr marL="762000" indent="-292100" algn="l" defTabSz="938213" rtl="0" eaLnBrk="0" fontAlgn="base" hangingPunct="0">
        <a:spcBef>
          <a:spcPct val="20000"/>
        </a:spcBef>
        <a:spcAft>
          <a:spcPct val="0"/>
        </a:spcAft>
        <a:buFont typeface="Arial" panose="020B0604020202020204" pitchFamily="34" charset="0"/>
        <a:buChar char="–"/>
        <a:defRPr sz="2900" kern="1200">
          <a:solidFill>
            <a:schemeClr val="tx1"/>
          </a:solidFill>
          <a:latin typeface="+mn-lt"/>
          <a:ea typeface="MS PGothic" pitchFamily="34" charset="-128"/>
          <a:cs typeface="+mn-cs"/>
        </a:defRPr>
      </a:lvl2pPr>
      <a:lvl3pPr marL="1173163" indent="-233363" algn="l" defTabSz="938213"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S PGothic" pitchFamily="34" charset="-128"/>
          <a:cs typeface="+mn-cs"/>
        </a:defRPr>
      </a:lvl3pPr>
      <a:lvl4pPr marL="16430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S PGothic" pitchFamily="34" charset="-128"/>
          <a:cs typeface="+mn-cs"/>
        </a:defRPr>
      </a:lvl4pPr>
      <a:lvl5pPr marL="21129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S PGothic" pitchFamily="34" charset="-128"/>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939575" rtl="0" eaLnBrk="1" latinLnBrk="0" hangingPunct="1">
        <a:defRPr sz="1700" kern="1200">
          <a:solidFill>
            <a:schemeClr val="tx1"/>
          </a:solidFill>
          <a:latin typeface="+mn-lt"/>
          <a:ea typeface="+mn-ea"/>
          <a:cs typeface="+mn-cs"/>
        </a:defRPr>
      </a:lvl1pPr>
      <a:lvl2pPr marL="469788" algn="l" defTabSz="939575" rtl="0" eaLnBrk="1" latinLnBrk="0" hangingPunct="1">
        <a:defRPr sz="1700" kern="1200">
          <a:solidFill>
            <a:schemeClr val="tx1"/>
          </a:solidFill>
          <a:latin typeface="+mn-lt"/>
          <a:ea typeface="+mn-ea"/>
          <a:cs typeface="+mn-cs"/>
        </a:defRPr>
      </a:lvl2pPr>
      <a:lvl3pPr marL="939575" algn="l" defTabSz="939575" rtl="0" eaLnBrk="1" latinLnBrk="0" hangingPunct="1">
        <a:defRPr sz="1700" kern="1200">
          <a:solidFill>
            <a:schemeClr val="tx1"/>
          </a:solidFill>
          <a:latin typeface="+mn-lt"/>
          <a:ea typeface="+mn-ea"/>
          <a:cs typeface="+mn-cs"/>
        </a:defRPr>
      </a:lvl3pPr>
      <a:lvl4pPr marL="1409365" algn="l" defTabSz="939575" rtl="0" eaLnBrk="1" latinLnBrk="0" hangingPunct="1">
        <a:defRPr sz="1700" kern="1200">
          <a:solidFill>
            <a:schemeClr val="tx1"/>
          </a:solidFill>
          <a:latin typeface="+mn-lt"/>
          <a:ea typeface="+mn-ea"/>
          <a:cs typeface="+mn-cs"/>
        </a:defRPr>
      </a:lvl4pPr>
      <a:lvl5pPr marL="1879152" algn="l" defTabSz="939575" rtl="0" eaLnBrk="1" latinLnBrk="0" hangingPunct="1">
        <a:defRPr sz="1700" kern="1200">
          <a:solidFill>
            <a:schemeClr val="tx1"/>
          </a:solidFill>
          <a:latin typeface="+mn-lt"/>
          <a:ea typeface="+mn-ea"/>
          <a:cs typeface="+mn-cs"/>
        </a:defRPr>
      </a:lvl5pPr>
      <a:lvl6pPr marL="2348940" algn="l" defTabSz="939575" rtl="0" eaLnBrk="1" latinLnBrk="0" hangingPunct="1">
        <a:defRPr sz="1700" kern="1200">
          <a:solidFill>
            <a:schemeClr val="tx1"/>
          </a:solidFill>
          <a:latin typeface="+mn-lt"/>
          <a:ea typeface="+mn-ea"/>
          <a:cs typeface="+mn-cs"/>
        </a:defRPr>
      </a:lvl6pPr>
      <a:lvl7pPr marL="2818729" algn="l" defTabSz="939575" rtl="0" eaLnBrk="1" latinLnBrk="0" hangingPunct="1">
        <a:defRPr sz="1700" kern="1200">
          <a:solidFill>
            <a:schemeClr val="tx1"/>
          </a:solidFill>
          <a:latin typeface="+mn-lt"/>
          <a:ea typeface="+mn-ea"/>
          <a:cs typeface="+mn-cs"/>
        </a:defRPr>
      </a:lvl7pPr>
      <a:lvl8pPr marL="3288515" algn="l" defTabSz="939575" rtl="0" eaLnBrk="1" latinLnBrk="0" hangingPunct="1">
        <a:defRPr sz="1700" kern="1200">
          <a:solidFill>
            <a:schemeClr val="tx1"/>
          </a:solidFill>
          <a:latin typeface="+mn-lt"/>
          <a:ea typeface="+mn-ea"/>
          <a:cs typeface="+mn-cs"/>
        </a:defRPr>
      </a:lvl8pPr>
      <a:lvl9pPr marL="3758305" algn="l" defTabSz="939575"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10.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mailto:viis@izm.gov.lv" TargetMode="External"/><Relationship Id="rId2" Type="http://schemas.openxmlformats.org/officeDocument/2006/relationships/image" Target="../media/image30.jpe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5.jpg"/><Relationship Id="rId7" Type="http://schemas.openxmlformats.org/officeDocument/2006/relationships/image" Target="cid:image004.png@01D43AE1.885213C0" TargetMode="External"/><Relationship Id="rId2" Type="http://schemas.openxmlformats.org/officeDocument/2006/relationships/image" Target="../media/image34.jpg"/><Relationship Id="rId1" Type="http://schemas.openxmlformats.org/officeDocument/2006/relationships/slideLayout" Target="../slideLayouts/slideLayout15.xml"/><Relationship Id="rId6" Type="http://schemas.openxmlformats.org/officeDocument/2006/relationships/image" Target="../media/image37.png"/><Relationship Id="rId5" Type="http://schemas.openxmlformats.org/officeDocument/2006/relationships/image" Target="cid:image003.png@01D43AE1.5CCCDF50" TargetMode="External"/><Relationship Id="rId4" Type="http://schemas.openxmlformats.org/officeDocument/2006/relationships/image" Target="../media/image36.png"/><Relationship Id="rId9" Type="http://schemas.openxmlformats.org/officeDocument/2006/relationships/image" Target="cid:image006.png@01D43AE1.FD416140"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85800" y="3505200"/>
            <a:ext cx="7772400" cy="666750"/>
          </a:xfrm>
        </p:spPr>
        <p:txBody>
          <a:bodyPr>
            <a:normAutofit/>
          </a:bodyPr>
          <a:lstStyle/>
          <a:p>
            <a:r>
              <a:rPr lang="lv-LV" sz="2400" dirty="0" smtClean="0">
                <a:solidFill>
                  <a:srgbClr val="7030A0"/>
                </a:solidFill>
              </a:rPr>
              <a:t>Aktualitātes uzsākot jauno mācību gadu</a:t>
            </a:r>
            <a:endParaRPr lang="lv-LV" altLang="lv-LV" sz="2400" dirty="0" smtClean="0">
              <a:solidFill>
                <a:srgbClr val="7030A0"/>
              </a:solidFill>
              <a:ea typeface="MS PGothic" panose="020B0600070205080204" pitchFamily="34" charset="-128"/>
            </a:endParaRPr>
          </a:p>
        </p:txBody>
      </p:sp>
      <p:sp>
        <p:nvSpPr>
          <p:cNvPr id="12291" name="Text Placeholder 2"/>
          <p:cNvSpPr>
            <a:spLocks noGrp="1"/>
          </p:cNvSpPr>
          <p:nvPr>
            <p:ph type="body" sz="quarter" idx="10"/>
          </p:nvPr>
        </p:nvSpPr>
        <p:spPr/>
        <p:txBody>
          <a:bodyPr/>
          <a:lstStyle/>
          <a:p>
            <a:r>
              <a:rPr lang="lv-LV" altLang="lv-LV" dirty="0">
                <a:ea typeface="MS PGothic" panose="020B0600070205080204" pitchFamily="34" charset="-128"/>
              </a:rPr>
              <a:t>Jautājumus tiešraides laikā varat sūtīt uz e-pastu:</a:t>
            </a:r>
          </a:p>
          <a:p>
            <a:r>
              <a:rPr lang="lv-LV" altLang="lv-LV" dirty="0">
                <a:ea typeface="MS PGothic" panose="020B0600070205080204" pitchFamily="34" charset="-128"/>
              </a:rPr>
              <a:t>tiesraide@lps.lv</a:t>
            </a:r>
          </a:p>
          <a:p>
            <a:endParaRPr lang="lv-LV" altLang="lv-LV" dirty="0" smtClean="0">
              <a:ea typeface="MS PGothic" panose="020B0600070205080204" pitchFamily="34" charset="-128"/>
            </a:endParaRPr>
          </a:p>
        </p:txBody>
      </p:sp>
      <p:sp>
        <p:nvSpPr>
          <p:cNvPr id="5" name="Text Placeholder 2"/>
          <p:cNvSpPr>
            <a:spLocks noGrp="1"/>
          </p:cNvSpPr>
          <p:nvPr>
            <p:ph type="body" sz="quarter" idx="10"/>
          </p:nvPr>
        </p:nvSpPr>
        <p:spPr>
          <a:xfrm>
            <a:off x="4332718" y="5638800"/>
            <a:ext cx="4688080" cy="784788"/>
          </a:xfrm>
        </p:spPr>
        <p:txBody>
          <a:bodyPr/>
          <a:lstStyle/>
          <a:p>
            <a:pPr algn="r"/>
            <a:r>
              <a:rPr lang="lv-LV" altLang="lv-LV" dirty="0" smtClean="0">
                <a:ea typeface="MS PGothic" panose="020B0600070205080204" pitchFamily="34" charset="-128"/>
              </a:rPr>
              <a:t>2018.gada 27.augustā</a:t>
            </a:r>
            <a:endParaRPr lang="lv-LV" altLang="lv-LV" dirty="0">
              <a:ea typeface="MS PGothic" panose="020B0600070205080204" pitchFamily="34" charset="-128"/>
            </a:endParaRPr>
          </a:p>
          <a:p>
            <a:endParaRPr lang="lv-LV" altLang="lv-LV" dirty="0" smtClean="0">
              <a:ea typeface="MS PGothic" panose="020B0600070205080204" pitchFamily="34" charset="-128"/>
            </a:endParaRPr>
          </a:p>
        </p:txBody>
      </p:sp>
    </p:spTree>
    <p:extLst>
      <p:ext uri="{BB962C8B-B14F-4D97-AF65-F5344CB8AC3E}">
        <p14:creationId xmlns:p14="http://schemas.microsoft.com/office/powerpoint/2010/main" val="26222297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4"/>
          <p:cNvSpPr/>
          <p:nvPr/>
        </p:nvSpPr>
        <p:spPr>
          <a:xfrm>
            <a:off x="5250202" y="1983839"/>
            <a:ext cx="3355226" cy="27491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145" tIns="17145" rIns="17145" bIns="17145" numCol="1" spcCol="1270" anchor="ctr" anchorCtr="0">
            <a:noAutofit/>
          </a:bodyPr>
          <a:lstStyle/>
          <a:p>
            <a:pPr algn="ctr" defTabSz="200025">
              <a:lnSpc>
                <a:spcPct val="90000"/>
              </a:lnSpc>
              <a:spcAft>
                <a:spcPct val="35000"/>
              </a:spcAft>
            </a:pPr>
            <a:r>
              <a:rPr lang="lv-LV" sz="2100" b="1" dirty="0">
                <a:solidFill>
                  <a:srgbClr val="FF0000"/>
                </a:solidFill>
              </a:rPr>
              <a:t>IZM</a:t>
            </a:r>
            <a:r>
              <a:rPr lang="lv-LV" sz="1275" b="1" dirty="0">
                <a:solidFill>
                  <a:srgbClr val="FF0000"/>
                </a:solidFill>
              </a:rPr>
              <a:t> </a:t>
            </a:r>
            <a:r>
              <a:rPr lang="lv-LV" sz="1275" b="1" dirty="0">
                <a:solidFill>
                  <a:schemeClr val="tx1"/>
                </a:solidFill>
              </a:rPr>
              <a:t> </a:t>
            </a:r>
          </a:p>
          <a:p>
            <a:pPr algn="ctr" defTabSz="200025">
              <a:lnSpc>
                <a:spcPct val="90000"/>
              </a:lnSpc>
              <a:spcAft>
                <a:spcPct val="35000"/>
              </a:spcAft>
            </a:pPr>
            <a:endParaRPr lang="lv-LV" sz="1275" b="1" dirty="0">
              <a:solidFill>
                <a:schemeClr val="tx1"/>
              </a:solidFill>
            </a:endParaRPr>
          </a:p>
          <a:p>
            <a:pPr algn="ctr" defTabSz="200025">
              <a:lnSpc>
                <a:spcPct val="90000"/>
              </a:lnSpc>
              <a:spcAft>
                <a:spcPct val="35000"/>
              </a:spcAft>
            </a:pPr>
            <a:r>
              <a:rPr lang="lv-LV" sz="1275" b="1" dirty="0">
                <a:solidFill>
                  <a:srgbClr val="FF0000"/>
                </a:solidFill>
              </a:rPr>
              <a:t>APSTIPRINA datu saņemšanu</a:t>
            </a:r>
            <a:r>
              <a:rPr lang="lv-LV" sz="1275" b="1" dirty="0">
                <a:solidFill>
                  <a:schemeClr val="tx1"/>
                </a:solidFill>
              </a:rPr>
              <a:t> </a:t>
            </a:r>
          </a:p>
          <a:p>
            <a:pPr algn="ctr" defTabSz="200025">
              <a:lnSpc>
                <a:spcPct val="90000"/>
              </a:lnSpc>
              <a:spcAft>
                <a:spcPct val="35000"/>
              </a:spcAft>
            </a:pPr>
            <a:r>
              <a:rPr lang="lv-LV" sz="1275" b="1" dirty="0">
                <a:solidFill>
                  <a:schemeClr val="tx1"/>
                </a:solidFill>
              </a:rPr>
              <a:t>katram novadam un no šī brīža izglītojamo skaita atskaite būs bloķēta. </a:t>
            </a:r>
          </a:p>
          <a:p>
            <a:pPr algn="ctr" defTabSz="200025">
              <a:lnSpc>
                <a:spcPct val="90000"/>
              </a:lnSpc>
              <a:spcAft>
                <a:spcPct val="35000"/>
              </a:spcAft>
            </a:pPr>
            <a:r>
              <a:rPr lang="lv-LV" sz="1275" b="1" dirty="0">
                <a:solidFill>
                  <a:schemeClr val="tx1"/>
                </a:solidFill>
              </a:rPr>
              <a:t>Atskaites bloķēs </a:t>
            </a:r>
            <a:r>
              <a:rPr lang="lv-LV" sz="1275" b="1" dirty="0" smtClean="0">
                <a:solidFill>
                  <a:schemeClr val="tx1"/>
                </a:solidFill>
              </a:rPr>
              <a:t>05.09.2018 </a:t>
            </a:r>
            <a:r>
              <a:rPr lang="lv-LV" sz="1275" b="1" dirty="0">
                <a:solidFill>
                  <a:schemeClr val="tx1"/>
                </a:solidFill>
              </a:rPr>
              <a:t>24:00</a:t>
            </a:r>
          </a:p>
          <a:p>
            <a:pPr algn="ctr" defTabSz="200025">
              <a:lnSpc>
                <a:spcPct val="90000"/>
              </a:lnSpc>
              <a:spcAft>
                <a:spcPct val="35000"/>
              </a:spcAft>
            </a:pPr>
            <a:endParaRPr lang="lv-LV" sz="1050" dirty="0">
              <a:solidFill>
                <a:schemeClr val="tx1"/>
              </a:solidFill>
            </a:endParaRPr>
          </a:p>
        </p:txBody>
      </p:sp>
      <p:grpSp>
        <p:nvGrpSpPr>
          <p:cNvPr id="5" name="Group 4"/>
          <p:cNvGrpSpPr/>
          <p:nvPr/>
        </p:nvGrpSpPr>
        <p:grpSpPr>
          <a:xfrm>
            <a:off x="519619" y="2627948"/>
            <a:ext cx="1892219" cy="1622275"/>
            <a:chOff x="33434" y="1622361"/>
            <a:chExt cx="2522958" cy="2163033"/>
          </a:xfrm>
        </p:grpSpPr>
        <p:sp>
          <p:nvSpPr>
            <p:cNvPr id="6" name="Rounded Rectangle 5"/>
            <p:cNvSpPr/>
            <p:nvPr/>
          </p:nvSpPr>
          <p:spPr>
            <a:xfrm>
              <a:off x="33434" y="1622361"/>
              <a:ext cx="2522958" cy="2163033"/>
            </a:xfrm>
            <a:prstGeom prst="roundRect">
              <a:avLst/>
            </a:prstGeom>
            <a:solidFill>
              <a:schemeClr val="accent4">
                <a:lumMod val="20000"/>
                <a:lumOff val="80000"/>
              </a:schemeClr>
            </a:solidFill>
          </p:spPr>
          <p:style>
            <a:lnRef idx="2">
              <a:schemeClr val="lt1">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sp>
        <p:sp>
          <p:nvSpPr>
            <p:cNvPr id="7" name="Rounded Rectangle 4"/>
            <p:cNvSpPr/>
            <p:nvPr/>
          </p:nvSpPr>
          <p:spPr>
            <a:xfrm>
              <a:off x="139025" y="1727952"/>
              <a:ext cx="2311776" cy="19518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005" tIns="40005" rIns="40005" bIns="40005" numCol="1" spcCol="1270" anchor="ctr" anchorCtr="0">
              <a:noAutofit/>
            </a:bodyPr>
            <a:lstStyle/>
            <a:p>
              <a:pPr algn="ctr" defTabSz="466725">
                <a:lnSpc>
                  <a:spcPct val="90000"/>
                </a:lnSpc>
                <a:spcAft>
                  <a:spcPct val="35000"/>
                </a:spcAft>
              </a:pPr>
              <a:r>
                <a:rPr lang="lv-LV" sz="1050" b="1" dirty="0">
                  <a:solidFill>
                    <a:schemeClr val="tx1"/>
                  </a:solidFill>
                </a:rPr>
                <a:t>IESTĀDĒ</a:t>
              </a:r>
              <a:r>
                <a:rPr lang="lv-LV" sz="1050" dirty="0">
                  <a:solidFill>
                    <a:schemeClr val="tx1"/>
                  </a:solidFill>
                </a:rPr>
                <a:t> – ievada skolēnus pa klasēm/grupām/grupiņām, (piekārtojot attiecīgās izglītības programmas)</a:t>
              </a:r>
            </a:p>
          </p:txBody>
        </p:sp>
      </p:grpSp>
      <p:grpSp>
        <p:nvGrpSpPr>
          <p:cNvPr id="8" name="Group 7"/>
          <p:cNvGrpSpPr/>
          <p:nvPr/>
        </p:nvGrpSpPr>
        <p:grpSpPr>
          <a:xfrm>
            <a:off x="3049885" y="2627948"/>
            <a:ext cx="1696220" cy="1622275"/>
            <a:chOff x="2652578" y="1622361"/>
            <a:chExt cx="2261627" cy="2163033"/>
          </a:xfrm>
        </p:grpSpPr>
        <p:sp>
          <p:nvSpPr>
            <p:cNvPr id="9" name="Rounded Rectangle 8"/>
            <p:cNvSpPr/>
            <p:nvPr/>
          </p:nvSpPr>
          <p:spPr>
            <a:xfrm>
              <a:off x="2652578" y="1622361"/>
              <a:ext cx="2261627" cy="2163033"/>
            </a:xfrm>
            <a:prstGeom prst="roundRect">
              <a:avLst/>
            </a:prstGeom>
            <a:solidFill>
              <a:schemeClr val="accent4">
                <a:lumMod val="40000"/>
                <a:lumOff val="60000"/>
              </a:schemeClr>
            </a:solidFill>
          </p:spPr>
          <p:style>
            <a:lnRef idx="2">
              <a:schemeClr val="lt1">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sp>
        <p:sp>
          <p:nvSpPr>
            <p:cNvPr id="10" name="Rounded Rectangle 4"/>
            <p:cNvSpPr/>
            <p:nvPr/>
          </p:nvSpPr>
          <p:spPr>
            <a:xfrm>
              <a:off x="2758169" y="1727952"/>
              <a:ext cx="2050445" cy="19518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defTabSz="800100">
                <a:lnSpc>
                  <a:spcPct val="90000"/>
                </a:lnSpc>
                <a:spcAft>
                  <a:spcPct val="35000"/>
                </a:spcAft>
              </a:pPr>
              <a:r>
                <a:rPr lang="lv-LV" sz="1800" b="1" dirty="0">
                  <a:solidFill>
                    <a:srgbClr val="FF0000"/>
                  </a:solidFill>
                </a:rPr>
                <a:t>IESTĀDE</a:t>
              </a:r>
              <a:r>
                <a:rPr lang="lv-LV" sz="1800" dirty="0">
                  <a:solidFill>
                    <a:srgbClr val="FF0000"/>
                  </a:solidFill>
                </a:rPr>
                <a:t> </a:t>
              </a:r>
              <a:endParaRPr lang="lv-LV" sz="1800" dirty="0">
                <a:solidFill>
                  <a:schemeClr val="tx1"/>
                </a:solidFill>
              </a:endParaRPr>
            </a:p>
            <a:p>
              <a:pPr algn="ctr" defTabSz="800100">
                <a:lnSpc>
                  <a:spcPct val="90000"/>
                </a:lnSpc>
                <a:spcAft>
                  <a:spcPct val="35000"/>
                </a:spcAft>
              </a:pPr>
              <a:r>
                <a:rPr lang="lv-LV" sz="1350" b="1" dirty="0">
                  <a:solidFill>
                    <a:srgbClr val="FF0000"/>
                  </a:solidFill>
                </a:rPr>
                <a:t>1. Obligāti PĀRBAUDA</a:t>
              </a:r>
              <a:r>
                <a:rPr lang="lv-LV" sz="1350" dirty="0">
                  <a:solidFill>
                    <a:schemeClr val="tx1"/>
                  </a:solidFill>
                </a:rPr>
                <a:t>, vai dati izglītojamo skaita atskaitē ir pareizi, </a:t>
              </a:r>
            </a:p>
            <a:p>
              <a:pPr algn="ctr" defTabSz="800100">
                <a:lnSpc>
                  <a:spcPct val="90000"/>
                </a:lnSpc>
                <a:spcAft>
                  <a:spcPct val="35000"/>
                </a:spcAft>
              </a:pPr>
              <a:r>
                <a:rPr lang="lv-LV" sz="1350" b="1" dirty="0">
                  <a:solidFill>
                    <a:srgbClr val="FF0000"/>
                  </a:solidFill>
                </a:rPr>
                <a:t>2.APSTIPRINA</a:t>
              </a:r>
            </a:p>
          </p:txBody>
        </p:sp>
      </p:grpSp>
      <p:sp>
        <p:nvSpPr>
          <p:cNvPr id="11" name="Right Arrow 10"/>
          <p:cNvSpPr/>
          <p:nvPr/>
        </p:nvSpPr>
        <p:spPr>
          <a:xfrm>
            <a:off x="598813" y="4417359"/>
            <a:ext cx="7368569" cy="320524"/>
          </a:xfrm>
          <a:prstGeom prst="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275"/>
          </a:p>
        </p:txBody>
      </p:sp>
      <p:sp>
        <p:nvSpPr>
          <p:cNvPr id="12" name="Right Arrow 11"/>
          <p:cNvSpPr/>
          <p:nvPr/>
        </p:nvSpPr>
        <p:spPr>
          <a:xfrm>
            <a:off x="2411839" y="3358404"/>
            <a:ext cx="512897" cy="332815"/>
          </a:xfrm>
          <a:prstGeom prst="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275"/>
          </a:p>
        </p:txBody>
      </p:sp>
      <p:sp>
        <p:nvSpPr>
          <p:cNvPr id="13" name="Right Arrow 12"/>
          <p:cNvSpPr/>
          <p:nvPr/>
        </p:nvSpPr>
        <p:spPr>
          <a:xfrm>
            <a:off x="4839545" y="3338232"/>
            <a:ext cx="544606" cy="352986"/>
          </a:xfrm>
          <a:prstGeom prst="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275"/>
          </a:p>
        </p:txBody>
      </p:sp>
      <p:sp>
        <p:nvSpPr>
          <p:cNvPr id="14" name="TextBox 13"/>
          <p:cNvSpPr txBox="1"/>
          <p:nvPr/>
        </p:nvSpPr>
        <p:spPr>
          <a:xfrm>
            <a:off x="982486" y="1667073"/>
            <a:ext cx="6787403" cy="707886"/>
          </a:xfrm>
          <a:prstGeom prst="rect">
            <a:avLst/>
          </a:prstGeom>
          <a:noFill/>
        </p:spPr>
        <p:txBody>
          <a:bodyPr wrap="square" rtlCol="0">
            <a:spAutoFit/>
          </a:bodyPr>
          <a:lstStyle/>
          <a:p>
            <a:pPr algn="ctr"/>
            <a:r>
              <a:rPr lang="lv-LV" sz="2000" b="1" dirty="0">
                <a:solidFill>
                  <a:srgbClr val="7030A0"/>
                </a:solidFill>
                <a:latin typeface="Verdana" panose="020B0604030504040204" pitchFamily="34" charset="0"/>
                <a:ea typeface="Verdana" panose="020B0604030504040204" pitchFamily="34" charset="0"/>
                <a:cs typeface="Verdana" panose="020B0604030504040204" pitchFamily="34" charset="0"/>
              </a:rPr>
              <a:t>Izglītojamo skaita apstiprināšana </a:t>
            </a:r>
            <a:r>
              <a:rPr lang="lv-LV" sz="2000" b="1" u="sng" dirty="0">
                <a:solidFill>
                  <a:srgbClr val="7030A0"/>
                </a:solidFill>
                <a:latin typeface="Verdana" panose="020B0604030504040204" pitchFamily="34" charset="0"/>
                <a:ea typeface="Verdana" panose="020B0604030504040204" pitchFamily="34" charset="0"/>
                <a:cs typeface="Verdana" panose="020B0604030504040204" pitchFamily="34" charset="0"/>
              </a:rPr>
              <a:t>privātajās</a:t>
            </a:r>
            <a:r>
              <a:rPr lang="lv-LV" sz="2000" b="1" dirty="0">
                <a:solidFill>
                  <a:srgbClr val="7030A0"/>
                </a:solidFill>
                <a:latin typeface="Verdana" panose="020B0604030504040204" pitchFamily="34" charset="0"/>
                <a:ea typeface="Verdana" panose="020B0604030504040204" pitchFamily="34" charset="0"/>
                <a:cs typeface="Verdana" panose="020B0604030504040204" pitchFamily="34" charset="0"/>
              </a:rPr>
              <a:t> izglītības iestādēs</a:t>
            </a:r>
          </a:p>
        </p:txBody>
      </p:sp>
      <p:sp>
        <p:nvSpPr>
          <p:cNvPr id="16" name="Text Placeholder 15"/>
          <p:cNvSpPr>
            <a:spLocks noGrp="1"/>
          </p:cNvSpPr>
          <p:nvPr>
            <p:ph type="body" sz="quarter" idx="10"/>
          </p:nvPr>
        </p:nvSpPr>
        <p:spPr/>
        <p:txBody>
          <a:bodyPr/>
          <a:lstStyle/>
          <a:p>
            <a:endParaRPr lang="lv-LV"/>
          </a:p>
        </p:txBody>
      </p:sp>
      <p:sp>
        <p:nvSpPr>
          <p:cNvPr id="17" name="Text Placeholder 16"/>
          <p:cNvSpPr>
            <a:spLocks noGrp="1"/>
          </p:cNvSpPr>
          <p:nvPr>
            <p:ph type="body" sz="quarter" idx="12"/>
          </p:nvPr>
        </p:nvSpPr>
        <p:spPr/>
        <p:txBody>
          <a:bodyPr/>
          <a:lstStyle/>
          <a:p>
            <a:endParaRPr lang="lv-LV"/>
          </a:p>
        </p:txBody>
      </p:sp>
      <p:sp>
        <p:nvSpPr>
          <p:cNvPr id="3" name="Slide Number Placeholder 2"/>
          <p:cNvSpPr>
            <a:spLocks noGrp="1"/>
          </p:cNvSpPr>
          <p:nvPr>
            <p:ph type="sldNum" sz="quarter" idx="13"/>
          </p:nvPr>
        </p:nvSpPr>
        <p:spPr>
          <a:xfrm>
            <a:off x="8312727" y="6324600"/>
            <a:ext cx="526473" cy="304800"/>
          </a:xfrm>
        </p:spPr>
        <p:txBody>
          <a:bodyPr/>
          <a:lstStyle/>
          <a:p>
            <a:fld id="{4FA1717B-53E5-462B-AC06-573295EADB30}" type="slidenum">
              <a:rPr lang="lv-LV" smtClean="0"/>
              <a:t>10</a:t>
            </a:fld>
            <a:endParaRPr lang="lv-LV" dirty="0"/>
          </a:p>
        </p:txBody>
      </p:sp>
    </p:spTree>
    <p:extLst>
      <p:ext uri="{BB962C8B-B14F-4D97-AF65-F5344CB8AC3E}">
        <p14:creationId xmlns:p14="http://schemas.microsoft.com/office/powerpoint/2010/main" val="12073287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919665" y="1192381"/>
            <a:ext cx="5914270" cy="5132219"/>
          </a:xfrm>
          <a:prstGeom prst="rect">
            <a:avLst/>
          </a:prstGeom>
          <a:noFill/>
          <a:ln w="9525">
            <a:noFill/>
            <a:miter lim="800000"/>
            <a:headEnd/>
            <a:tailEnd/>
          </a:ln>
          <a:effectLst/>
        </p:spPr>
      </p:pic>
      <p:sp>
        <p:nvSpPr>
          <p:cNvPr id="3" name="Content Placeholder 2"/>
          <p:cNvSpPr>
            <a:spLocks noGrp="1"/>
          </p:cNvSpPr>
          <p:nvPr>
            <p:ph type="body" sz="quarter" idx="10"/>
          </p:nvPr>
        </p:nvSpPr>
        <p:spPr>
          <a:xfrm>
            <a:off x="3217959" y="2729983"/>
            <a:ext cx="5606001" cy="186473"/>
          </a:xfrm>
        </p:spPr>
        <p:txBody>
          <a:bodyPr>
            <a:noAutofit/>
          </a:bodyPr>
          <a:lstStyle/>
          <a:p>
            <a:r>
              <a:rPr lang="lv-LV" sz="1600" dirty="0" smtClean="0"/>
              <a:t>Atskaiti nedrīkst atstāt statusā “Sagatavot datus”, jo tad nevar veikt nekādas darbības ar audzēkņiem. Tātad atskaiti vai nu Apstiprina (ja dati ir kārtībā) vai Atceļam (ja dati vēl jālabo, jāpapildina)</a:t>
            </a:r>
          </a:p>
          <a:p>
            <a:r>
              <a:rPr lang="lv-LV" sz="1600" i="1" u="sng" dirty="0">
                <a:solidFill>
                  <a:srgbClr val="FF0000"/>
                </a:solidFill>
              </a:rPr>
              <a:t>Sistēmas paziņojums: Izglītības iestādes dati ir nobloķēti izglītojamo skaita atskaites sagatavošanai. Nepieciešams apstiprināt vai atcelt atskaiti.</a:t>
            </a:r>
          </a:p>
          <a:p>
            <a:r>
              <a:rPr lang="lv-LV" sz="1600" dirty="0"/>
              <a:t>Tiklīdz izglītojamo skaitā tiek veiktas izmaiņas, atskaites apstiprinājums jāatceļ un dati no jauna jāsagatavo un jāapstiprina.</a:t>
            </a:r>
          </a:p>
          <a:p>
            <a:endParaRPr lang="lv-LV" sz="1600" dirty="0"/>
          </a:p>
        </p:txBody>
      </p:sp>
      <p:sp>
        <p:nvSpPr>
          <p:cNvPr id="2" name="Text Placeholder 1"/>
          <p:cNvSpPr>
            <a:spLocks noGrp="1"/>
          </p:cNvSpPr>
          <p:nvPr>
            <p:ph type="body" sz="quarter" idx="12"/>
          </p:nvPr>
        </p:nvSpPr>
        <p:spPr>
          <a:xfrm>
            <a:off x="4876800" y="6324600"/>
            <a:ext cx="3402676" cy="304800"/>
          </a:xfrm>
        </p:spPr>
        <p:txBody>
          <a:bodyPr/>
          <a:lstStyle/>
          <a:p>
            <a:endParaRPr lang="en-US" dirty="0"/>
          </a:p>
        </p:txBody>
      </p:sp>
      <p:sp>
        <p:nvSpPr>
          <p:cNvPr id="4" name="Slide Number Placeholder 3"/>
          <p:cNvSpPr>
            <a:spLocks noGrp="1"/>
          </p:cNvSpPr>
          <p:nvPr>
            <p:ph type="sldNum" sz="quarter" idx="13"/>
          </p:nvPr>
        </p:nvSpPr>
        <p:spPr>
          <a:xfrm>
            <a:off x="8429105" y="6324600"/>
            <a:ext cx="410095" cy="304800"/>
          </a:xfrm>
        </p:spPr>
        <p:txBody>
          <a:bodyPr/>
          <a:lstStyle/>
          <a:p>
            <a:fld id="{B593ABC0-67DC-4EDA-8B24-F5DE96F3FB60}" type="slidenum">
              <a:rPr lang="en-US" altLang="lv-LV" smtClean="0"/>
              <a:pPr/>
              <a:t>11</a:t>
            </a:fld>
            <a:endParaRPr lang="en-US" altLang="lv-LV" dirty="0"/>
          </a:p>
        </p:txBody>
      </p:sp>
    </p:spTree>
    <p:extLst>
      <p:ext uri="{BB962C8B-B14F-4D97-AF65-F5344CB8AC3E}">
        <p14:creationId xmlns:p14="http://schemas.microsoft.com/office/powerpoint/2010/main" val="33944553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lv-LV"/>
          </a:p>
        </p:txBody>
      </p:sp>
      <p:sp>
        <p:nvSpPr>
          <p:cNvPr id="3" name="Text Placeholder 2"/>
          <p:cNvSpPr>
            <a:spLocks noGrp="1"/>
          </p:cNvSpPr>
          <p:nvPr>
            <p:ph type="body" sz="quarter" idx="12"/>
          </p:nvPr>
        </p:nvSpPr>
        <p:spPr>
          <a:xfrm>
            <a:off x="4876800" y="6324600"/>
            <a:ext cx="3402676" cy="304800"/>
          </a:xfrm>
        </p:spPr>
        <p:txBody>
          <a:bodyPr/>
          <a:lstStyle/>
          <a:p>
            <a:endParaRPr lang="lv-LV" dirty="0"/>
          </a:p>
        </p:txBody>
      </p:sp>
      <p:pic>
        <p:nvPicPr>
          <p:cNvPr id="4" name="Picture 3"/>
          <p:cNvPicPr>
            <a:picLocks noChangeAspect="1"/>
          </p:cNvPicPr>
          <p:nvPr/>
        </p:nvPicPr>
        <p:blipFill>
          <a:blip r:embed="rId2"/>
          <a:stretch>
            <a:fillRect/>
          </a:stretch>
        </p:blipFill>
        <p:spPr>
          <a:xfrm>
            <a:off x="173767" y="2081028"/>
            <a:ext cx="8772525" cy="1214438"/>
          </a:xfrm>
          <a:prstGeom prst="rect">
            <a:avLst/>
          </a:prstGeom>
        </p:spPr>
      </p:pic>
      <p:sp>
        <p:nvSpPr>
          <p:cNvPr id="5" name="TextBox 4"/>
          <p:cNvSpPr txBox="1"/>
          <p:nvPr/>
        </p:nvSpPr>
        <p:spPr>
          <a:xfrm>
            <a:off x="2050904" y="788662"/>
            <a:ext cx="6968405" cy="1015663"/>
          </a:xfrm>
          <a:prstGeom prst="rect">
            <a:avLst/>
          </a:prstGeom>
          <a:noFill/>
        </p:spPr>
        <p:txBody>
          <a:bodyPr wrap="square" rtlCol="0">
            <a:spAutoFit/>
          </a:bodyPr>
          <a:lstStyle/>
          <a:p>
            <a:r>
              <a:rPr lang="lv-LV" sz="2000" b="1" dirty="0">
                <a:solidFill>
                  <a:srgbClr val="7030A0"/>
                </a:solidFill>
                <a:latin typeface="Verdana" panose="020B0604030504040204" pitchFamily="34" charset="0"/>
                <a:ea typeface="Verdana" panose="020B0604030504040204" pitchFamily="34" charset="0"/>
                <a:cs typeface="Verdana" panose="020B0604030504040204" pitchFamily="34" charset="0"/>
              </a:rPr>
              <a:t>Izglītības iestādes apstiprinātā </a:t>
            </a:r>
            <a:r>
              <a:rPr lang="lv-LV" sz="2000" b="1" dirty="0" smtClean="0">
                <a:solidFill>
                  <a:srgbClr val="7030A0"/>
                </a:solidFill>
                <a:latin typeface="Verdana" panose="020B0604030504040204" pitchFamily="34" charset="0"/>
                <a:ea typeface="Verdana" panose="020B0604030504040204" pitchFamily="34" charset="0"/>
                <a:cs typeface="Verdana" panose="020B0604030504040204" pitchFamily="34" charset="0"/>
              </a:rPr>
              <a:t>atskaite</a:t>
            </a:r>
          </a:p>
          <a:p>
            <a:endParaRPr lang="lv-LV" sz="2000" b="1" dirty="0">
              <a:solidFill>
                <a:srgbClr val="7030A0"/>
              </a:solidFill>
            </a:endParaRPr>
          </a:p>
          <a:p>
            <a:r>
              <a:rPr lang="lv-LV" sz="2000" dirty="0">
                <a:solidFill>
                  <a:srgbClr val="0070C0"/>
                </a:solidFill>
              </a:rPr>
              <a:t>Izdrukas -&gt; Izglītojamo skaits</a:t>
            </a:r>
          </a:p>
        </p:txBody>
      </p:sp>
      <p:sp>
        <p:nvSpPr>
          <p:cNvPr id="6" name="Rectangle 5"/>
          <p:cNvSpPr/>
          <p:nvPr/>
        </p:nvSpPr>
        <p:spPr>
          <a:xfrm>
            <a:off x="235165" y="3848871"/>
            <a:ext cx="8711127" cy="707886"/>
          </a:xfrm>
          <a:prstGeom prst="rect">
            <a:avLst/>
          </a:prstGeom>
        </p:spPr>
        <p:txBody>
          <a:bodyPr wrap="square">
            <a:spAutoFit/>
          </a:bodyPr>
          <a:lstStyle/>
          <a:p>
            <a:r>
              <a:rPr lang="lv-LV" sz="2000" dirty="0"/>
              <a:t>Pārbaudei un, lai vieglāk atrast kļūdas, izmantojiet atskaiti </a:t>
            </a:r>
            <a:r>
              <a:rPr lang="lv-LV" sz="2000" i="1" dirty="0">
                <a:solidFill>
                  <a:srgbClr val="0070C0"/>
                </a:solidFill>
              </a:rPr>
              <a:t>Izdrukas-&gt; Statistika -&gt; Izglītojamie</a:t>
            </a:r>
            <a:r>
              <a:rPr lang="lv-LV" sz="2000" i="1" dirty="0"/>
              <a:t> (informācija par </a:t>
            </a:r>
            <a:r>
              <a:rPr lang="lv-LV" sz="2000" i="1" dirty="0" smtClean="0"/>
              <a:t>to, </a:t>
            </a:r>
            <a:r>
              <a:rPr lang="lv-LV" sz="2000" i="1" dirty="0"/>
              <a:t>kādu programmu apgūst katrs izglītojamais)</a:t>
            </a:r>
          </a:p>
        </p:txBody>
      </p:sp>
      <p:sp>
        <p:nvSpPr>
          <p:cNvPr id="7" name="Slide Number Placeholder 6"/>
          <p:cNvSpPr>
            <a:spLocks noGrp="1"/>
          </p:cNvSpPr>
          <p:nvPr>
            <p:ph type="sldNum" sz="quarter" idx="13"/>
          </p:nvPr>
        </p:nvSpPr>
        <p:spPr>
          <a:xfrm>
            <a:off x="8445731" y="6324600"/>
            <a:ext cx="393469" cy="304800"/>
          </a:xfrm>
        </p:spPr>
        <p:txBody>
          <a:bodyPr/>
          <a:lstStyle/>
          <a:p>
            <a:pPr>
              <a:defRPr/>
            </a:pPr>
            <a:fld id="{09AEC722-636B-4C86-B0E7-9CF2C0C4F475}" type="slidenum">
              <a:rPr lang="en-US" altLang="lv-LV" sz="1000" smtClean="0"/>
              <a:pPr>
                <a:defRPr/>
              </a:pPr>
              <a:t>12</a:t>
            </a:fld>
            <a:endParaRPr lang="en-US" altLang="lv-LV" sz="1000" dirty="0"/>
          </a:p>
        </p:txBody>
      </p:sp>
    </p:spTree>
    <p:extLst>
      <p:ext uri="{BB962C8B-B14F-4D97-AF65-F5344CB8AC3E}">
        <p14:creationId xmlns:p14="http://schemas.microsoft.com/office/powerpoint/2010/main" val="39520322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736770" y="1500809"/>
            <a:ext cx="6794226" cy="4661452"/>
          </a:xfrm>
          <a:prstGeom prst="rect">
            <a:avLst/>
          </a:prstGeom>
        </p:spPr>
      </p:pic>
      <p:sp>
        <p:nvSpPr>
          <p:cNvPr id="2" name="Text Placeholder 1"/>
          <p:cNvSpPr>
            <a:spLocks noGrp="1"/>
          </p:cNvSpPr>
          <p:nvPr>
            <p:ph type="body" sz="quarter" idx="10"/>
          </p:nvPr>
        </p:nvSpPr>
        <p:spPr/>
        <p:txBody>
          <a:bodyPr/>
          <a:lstStyle/>
          <a:p>
            <a:endParaRPr lang="en-US"/>
          </a:p>
        </p:txBody>
      </p:sp>
      <p:sp>
        <p:nvSpPr>
          <p:cNvPr id="3" name="Text Placeholder 2"/>
          <p:cNvSpPr>
            <a:spLocks noGrp="1"/>
          </p:cNvSpPr>
          <p:nvPr>
            <p:ph type="body" sz="quarter" idx="12"/>
          </p:nvPr>
        </p:nvSpPr>
        <p:spPr>
          <a:xfrm>
            <a:off x="4876800" y="6324600"/>
            <a:ext cx="3469178" cy="304800"/>
          </a:xfrm>
        </p:spPr>
        <p:txBody>
          <a:bodyPr/>
          <a:lstStyle/>
          <a:p>
            <a:endParaRPr lang="en-US" dirty="0"/>
          </a:p>
        </p:txBody>
      </p:sp>
      <p:sp>
        <p:nvSpPr>
          <p:cNvPr id="8" name="Down Arrow 7"/>
          <p:cNvSpPr/>
          <p:nvPr/>
        </p:nvSpPr>
        <p:spPr>
          <a:xfrm>
            <a:off x="7230718" y="556591"/>
            <a:ext cx="387626" cy="1282147"/>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364820" y="556591"/>
            <a:ext cx="4639918" cy="707886"/>
          </a:xfrm>
          <a:prstGeom prst="rect">
            <a:avLst/>
          </a:prstGeom>
          <a:noFill/>
        </p:spPr>
        <p:txBody>
          <a:bodyPr wrap="square" rtlCol="0">
            <a:spAutoFit/>
          </a:bodyPr>
          <a:lstStyle/>
          <a:p>
            <a:r>
              <a:rPr lang="lv-LV" sz="2000" b="1" dirty="0" smtClean="0">
                <a:solidFill>
                  <a:srgbClr val="7030A0"/>
                </a:solidFill>
                <a:latin typeface="Verdana" panose="020B0604030504040204" pitchFamily="34" charset="0"/>
                <a:ea typeface="Verdana" panose="020B0604030504040204" pitchFamily="34" charset="0"/>
                <a:cs typeface="Verdana" panose="020B0604030504040204" pitchFamily="34" charset="0"/>
              </a:rPr>
              <a:t>Iespēja apskatīt informāciju arī iestāžu griezumā</a:t>
            </a:r>
            <a:endParaRPr lang="en-US" sz="2000" b="1" dirty="0">
              <a:solidFill>
                <a:srgbClr val="7030A0"/>
              </a:solidFill>
              <a:latin typeface="Verdana" panose="020B0604030504040204" pitchFamily="34" charset="0"/>
              <a:ea typeface="Verdana" panose="020B0604030504040204" pitchFamily="34" charset="0"/>
              <a:cs typeface="Verdana" panose="020B0604030504040204" pitchFamily="34" charset="0"/>
            </a:endParaRPr>
          </a:p>
        </p:txBody>
      </p:sp>
      <p:sp>
        <p:nvSpPr>
          <p:cNvPr id="5" name="Slide Number Placeholder 4"/>
          <p:cNvSpPr>
            <a:spLocks noGrp="1"/>
          </p:cNvSpPr>
          <p:nvPr>
            <p:ph type="sldNum" sz="quarter" idx="13"/>
          </p:nvPr>
        </p:nvSpPr>
        <p:spPr>
          <a:xfrm>
            <a:off x="8470669" y="6324600"/>
            <a:ext cx="368531" cy="304800"/>
          </a:xfrm>
        </p:spPr>
        <p:txBody>
          <a:bodyPr/>
          <a:lstStyle/>
          <a:p>
            <a:pPr>
              <a:defRPr/>
            </a:pPr>
            <a:fld id="{09AEC722-636B-4C86-B0E7-9CF2C0C4F475}" type="slidenum">
              <a:rPr lang="en-US" altLang="lv-LV" sz="1000" smtClean="0"/>
              <a:pPr>
                <a:defRPr/>
              </a:pPr>
              <a:t>13</a:t>
            </a:fld>
            <a:endParaRPr lang="en-US" altLang="lv-LV" sz="1000" dirty="0"/>
          </a:p>
        </p:txBody>
      </p:sp>
    </p:spTree>
    <p:extLst>
      <p:ext uri="{BB962C8B-B14F-4D97-AF65-F5344CB8AC3E}">
        <p14:creationId xmlns:p14="http://schemas.microsoft.com/office/powerpoint/2010/main" val="23583720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3" name="Text Placeholder 2"/>
          <p:cNvSpPr>
            <a:spLocks noGrp="1"/>
          </p:cNvSpPr>
          <p:nvPr>
            <p:ph type="body" sz="quarter" idx="12"/>
          </p:nvPr>
        </p:nvSpPr>
        <p:spPr>
          <a:xfrm>
            <a:off x="4876800" y="6324600"/>
            <a:ext cx="3442252" cy="304800"/>
          </a:xfrm>
        </p:spPr>
        <p:txBody>
          <a:bodyPr/>
          <a:lstStyle/>
          <a:p>
            <a:endParaRPr lang="en-US" dirty="0"/>
          </a:p>
        </p:txBody>
      </p:sp>
      <p:pic>
        <p:nvPicPr>
          <p:cNvPr id="5" name="Picture Placeholder 4" descr="VIIS"/>
          <p:cNvPicPr>
            <a:picLocks noGrp="1" noChangeAspect="1"/>
          </p:cNvPicPr>
          <p:nvPr>
            <p:ph type="pic" idx="4294967295"/>
          </p:nvPr>
        </p:nvPicPr>
        <p:blipFill>
          <a:blip r:embed="rId2">
            <a:extLst>
              <a:ext uri="{28A0092B-C50C-407E-A947-70E740481C1C}">
                <a14:useLocalDpi xmlns:a14="http://schemas.microsoft.com/office/drawing/2010/main" val="0"/>
              </a:ext>
            </a:extLst>
          </a:blip>
          <a:srcRect/>
          <a:stretch>
            <a:fillRect/>
          </a:stretch>
        </p:blipFill>
        <p:spPr>
          <a:xfrm>
            <a:off x="1018140" y="1957526"/>
            <a:ext cx="7300912" cy="3654425"/>
          </a:xfrm>
        </p:spPr>
      </p:pic>
      <p:sp>
        <p:nvSpPr>
          <p:cNvPr id="4" name="TextBox 3"/>
          <p:cNvSpPr txBox="1"/>
          <p:nvPr/>
        </p:nvSpPr>
        <p:spPr>
          <a:xfrm>
            <a:off x="2773017" y="665922"/>
            <a:ext cx="5546035" cy="707886"/>
          </a:xfrm>
          <a:prstGeom prst="rect">
            <a:avLst/>
          </a:prstGeom>
          <a:noFill/>
        </p:spPr>
        <p:txBody>
          <a:bodyPr wrap="square" rtlCol="0">
            <a:spAutoFit/>
          </a:bodyPr>
          <a:lstStyle/>
          <a:p>
            <a:r>
              <a:rPr lang="lv-LV" sz="2000" b="1" dirty="0" smtClean="0">
                <a:solidFill>
                  <a:srgbClr val="7030A0"/>
                </a:solidFill>
                <a:latin typeface="Verdana" panose="020B0604030504040204" pitchFamily="34" charset="0"/>
                <a:ea typeface="Verdana" panose="020B0604030504040204" pitchFamily="34" charset="0"/>
                <a:cs typeface="Verdana" panose="020B0604030504040204" pitchFamily="34" charset="0"/>
              </a:rPr>
              <a:t>Klases skatā redzamas programmas un bērnu skaits</a:t>
            </a:r>
            <a:endParaRPr lang="en-US" sz="2000" b="1" dirty="0">
              <a:solidFill>
                <a:srgbClr val="7030A0"/>
              </a:solidFill>
              <a:latin typeface="Verdana" panose="020B0604030504040204" pitchFamily="34" charset="0"/>
              <a:ea typeface="Verdana" panose="020B0604030504040204" pitchFamily="34" charset="0"/>
              <a:cs typeface="Verdana" panose="020B0604030504040204" pitchFamily="34" charset="0"/>
            </a:endParaRPr>
          </a:p>
        </p:txBody>
      </p:sp>
      <p:sp>
        <p:nvSpPr>
          <p:cNvPr id="6" name="Slide Number Placeholder 5"/>
          <p:cNvSpPr>
            <a:spLocks noGrp="1"/>
          </p:cNvSpPr>
          <p:nvPr>
            <p:ph type="sldNum" sz="quarter" idx="13"/>
          </p:nvPr>
        </p:nvSpPr>
        <p:spPr>
          <a:xfrm>
            <a:off x="8420793" y="6324600"/>
            <a:ext cx="418407" cy="304800"/>
          </a:xfrm>
        </p:spPr>
        <p:txBody>
          <a:bodyPr/>
          <a:lstStyle/>
          <a:p>
            <a:fld id="{B593ABC0-67DC-4EDA-8B24-F5DE96F3FB60}" type="slidenum">
              <a:rPr lang="en-US" altLang="lv-LV" smtClean="0"/>
              <a:pPr/>
              <a:t>14</a:t>
            </a:fld>
            <a:endParaRPr lang="en-US" altLang="lv-LV" dirty="0"/>
          </a:p>
        </p:txBody>
      </p:sp>
    </p:spTree>
    <p:extLst>
      <p:ext uri="{BB962C8B-B14F-4D97-AF65-F5344CB8AC3E}">
        <p14:creationId xmlns:p14="http://schemas.microsoft.com/office/powerpoint/2010/main" val="13824204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0136" y="3558168"/>
            <a:ext cx="7872220" cy="1677382"/>
          </a:xfrm>
          <a:prstGeom prst="rect">
            <a:avLst/>
          </a:prstGeom>
          <a:noFill/>
        </p:spPr>
        <p:txBody>
          <a:bodyPr wrap="square" rtlCol="0">
            <a:spAutoFit/>
          </a:bodyPr>
          <a:lstStyle/>
          <a:p>
            <a:r>
              <a:rPr lang="lv-LV" dirty="0"/>
              <a:t>Ja konstatējat problēmu ar bērnu skaitu konkrētā programmā, tad to var labot:</a:t>
            </a:r>
          </a:p>
          <a:p>
            <a:endParaRPr lang="lv-LV" dirty="0"/>
          </a:p>
          <a:p>
            <a:pPr marL="257175" indent="-257175">
              <a:buFont typeface="+mj-lt"/>
              <a:buAutoNum type="arabicPeriod"/>
            </a:pPr>
            <a:r>
              <a:rPr lang="lv-LV" dirty="0"/>
              <a:t>Atverot klasi/grupiņu/grupu un sadaļu Klases (grupiņas/grupas) informācija, laukā Izglītības programma. Informācija par programmu tiks nomainīta visai klasei.</a:t>
            </a:r>
          </a:p>
          <a:p>
            <a:pPr marL="257175" indent="-257175">
              <a:buFont typeface="+mj-lt"/>
              <a:buAutoNum type="arabicPeriod"/>
            </a:pPr>
            <a:r>
              <a:rPr lang="lv-LV" dirty="0"/>
              <a:t>Klases skatā «uzklikšķinot» uz konkrētā izglītojamā uzvārda, laukā Izglītības programma. Informācija tiks nomainīta tikai konkrētajai personai</a:t>
            </a:r>
            <a:r>
              <a:rPr lang="lv-LV" sz="1800" dirty="0"/>
              <a: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9332" y="365761"/>
            <a:ext cx="6206238" cy="2928445"/>
          </a:xfrm>
          <a:prstGeom prst="rect">
            <a:avLst/>
          </a:prstGeom>
        </p:spPr>
      </p:pic>
      <p:sp>
        <p:nvSpPr>
          <p:cNvPr id="4" name="Text Placeholder 3"/>
          <p:cNvSpPr>
            <a:spLocks noGrp="1"/>
          </p:cNvSpPr>
          <p:nvPr>
            <p:ph type="body" sz="quarter" idx="10"/>
          </p:nvPr>
        </p:nvSpPr>
        <p:spPr/>
        <p:txBody>
          <a:bodyPr/>
          <a:lstStyle/>
          <a:p>
            <a:endParaRPr lang="en-US"/>
          </a:p>
        </p:txBody>
      </p:sp>
      <p:sp>
        <p:nvSpPr>
          <p:cNvPr id="5" name="Text Placeholder 4"/>
          <p:cNvSpPr>
            <a:spLocks noGrp="1"/>
          </p:cNvSpPr>
          <p:nvPr>
            <p:ph type="body" sz="quarter" idx="12"/>
          </p:nvPr>
        </p:nvSpPr>
        <p:spPr>
          <a:xfrm>
            <a:off x="4876800" y="6324600"/>
            <a:ext cx="3469178" cy="304800"/>
          </a:xfrm>
        </p:spPr>
        <p:txBody>
          <a:bodyPr/>
          <a:lstStyle/>
          <a:p>
            <a:endParaRPr lang="en-US" dirty="0"/>
          </a:p>
        </p:txBody>
      </p:sp>
      <p:sp>
        <p:nvSpPr>
          <p:cNvPr id="6" name="TextBox 5"/>
          <p:cNvSpPr txBox="1"/>
          <p:nvPr/>
        </p:nvSpPr>
        <p:spPr>
          <a:xfrm>
            <a:off x="487853" y="5385483"/>
            <a:ext cx="8162925" cy="723275"/>
          </a:xfrm>
          <a:prstGeom prst="rect">
            <a:avLst/>
          </a:prstGeom>
          <a:noFill/>
        </p:spPr>
        <p:txBody>
          <a:bodyPr wrap="square" rtlCol="0">
            <a:spAutoFit/>
          </a:bodyPr>
          <a:lstStyle/>
          <a:p>
            <a:r>
              <a:rPr lang="lv-LV" sz="2400" b="1" dirty="0" smtClean="0">
                <a:solidFill>
                  <a:srgbClr val="FF0000"/>
                </a:solidFill>
              </a:rPr>
              <a:t>!</a:t>
            </a:r>
            <a:r>
              <a:rPr lang="lv-LV" dirty="0" smtClean="0"/>
              <a:t> Neizmantojiet darbību </a:t>
            </a:r>
            <a:r>
              <a:rPr lang="lv-LV" dirty="0" smtClean="0">
                <a:solidFill>
                  <a:srgbClr val="0070C0"/>
                </a:solidFill>
              </a:rPr>
              <a:t>«Mainīt programmu» </a:t>
            </a:r>
            <a:r>
              <a:rPr lang="lv-LV" dirty="0" smtClean="0"/>
              <a:t>– tā paredzēta, lai mainītu programmu mācību gada laikā.</a:t>
            </a:r>
            <a:endParaRPr lang="lv-LV" dirty="0"/>
          </a:p>
        </p:txBody>
      </p:sp>
      <p:sp>
        <p:nvSpPr>
          <p:cNvPr id="7" name="Slide Number Placeholder 6"/>
          <p:cNvSpPr>
            <a:spLocks noGrp="1"/>
          </p:cNvSpPr>
          <p:nvPr>
            <p:ph type="sldNum" sz="quarter" idx="13"/>
          </p:nvPr>
        </p:nvSpPr>
        <p:spPr>
          <a:xfrm>
            <a:off x="8462356" y="6324600"/>
            <a:ext cx="376844" cy="304800"/>
          </a:xfrm>
        </p:spPr>
        <p:txBody>
          <a:bodyPr/>
          <a:lstStyle/>
          <a:p>
            <a:fld id="{B593ABC0-67DC-4EDA-8B24-F5DE96F3FB60}" type="slidenum">
              <a:rPr lang="en-US" altLang="lv-LV" smtClean="0"/>
              <a:pPr/>
              <a:t>15</a:t>
            </a:fld>
            <a:endParaRPr lang="en-US" altLang="lv-LV" dirty="0"/>
          </a:p>
        </p:txBody>
      </p:sp>
    </p:spTree>
    <p:extLst>
      <p:ext uri="{BB962C8B-B14F-4D97-AF65-F5344CB8AC3E}">
        <p14:creationId xmlns:p14="http://schemas.microsoft.com/office/powerpoint/2010/main" val="27580707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lv-LV" dirty="0"/>
          </a:p>
        </p:txBody>
      </p:sp>
      <p:sp>
        <p:nvSpPr>
          <p:cNvPr id="3" name="Text Placeholder 2"/>
          <p:cNvSpPr>
            <a:spLocks noGrp="1"/>
          </p:cNvSpPr>
          <p:nvPr>
            <p:ph type="body" sz="quarter" idx="12"/>
          </p:nvPr>
        </p:nvSpPr>
        <p:spPr>
          <a:xfrm>
            <a:off x="4876800" y="6324600"/>
            <a:ext cx="3452553" cy="304800"/>
          </a:xfrm>
        </p:spPr>
        <p:txBody>
          <a:bodyPr/>
          <a:lstStyle/>
          <a:p>
            <a:endParaRPr lang="lv-LV" dirty="0"/>
          </a:p>
        </p:txBody>
      </p:sp>
      <p:sp>
        <p:nvSpPr>
          <p:cNvPr id="4" name="Slide Number Placeholder 3"/>
          <p:cNvSpPr>
            <a:spLocks noGrp="1"/>
          </p:cNvSpPr>
          <p:nvPr>
            <p:ph type="sldNum" sz="quarter" idx="13"/>
          </p:nvPr>
        </p:nvSpPr>
        <p:spPr>
          <a:xfrm>
            <a:off x="8429105" y="6324600"/>
            <a:ext cx="410095" cy="304800"/>
          </a:xfrm>
        </p:spPr>
        <p:txBody>
          <a:bodyPr/>
          <a:lstStyle/>
          <a:p>
            <a:pPr>
              <a:defRPr/>
            </a:pPr>
            <a:fld id="{09AEC722-636B-4C86-B0E7-9CF2C0C4F475}" type="slidenum">
              <a:rPr lang="en-US" altLang="lv-LV" sz="1000" smtClean="0"/>
              <a:pPr>
                <a:defRPr/>
              </a:pPr>
              <a:t>16</a:t>
            </a:fld>
            <a:endParaRPr lang="en-US" altLang="lv-LV" sz="1000" dirty="0"/>
          </a:p>
        </p:txBody>
      </p:sp>
      <p:sp>
        <p:nvSpPr>
          <p:cNvPr id="6" name="TextBox 5"/>
          <p:cNvSpPr txBox="1"/>
          <p:nvPr/>
        </p:nvSpPr>
        <p:spPr>
          <a:xfrm>
            <a:off x="2493818" y="648393"/>
            <a:ext cx="6101541" cy="707886"/>
          </a:xfrm>
          <a:prstGeom prst="rect">
            <a:avLst/>
          </a:prstGeom>
          <a:noFill/>
        </p:spPr>
        <p:txBody>
          <a:bodyPr wrap="square" rtlCol="0">
            <a:spAutoFit/>
          </a:bodyPr>
          <a:lstStyle/>
          <a:p>
            <a:pPr algn="ctr"/>
            <a:r>
              <a:rPr lang="lv-LV" sz="2000" b="1" dirty="0" smtClean="0">
                <a:solidFill>
                  <a:srgbClr val="7030A0"/>
                </a:solidFill>
                <a:latin typeface="Verdana" panose="020B0604030504040204" pitchFamily="34" charset="0"/>
                <a:ea typeface="Verdana" panose="020B0604030504040204" pitchFamily="34" charset="0"/>
                <a:cs typeface="Verdana" panose="020B0604030504040204" pitchFamily="34" charset="0"/>
              </a:rPr>
              <a:t>Datu pārņemšana likvidētas / reorganizētas iestādes gadījumā</a:t>
            </a:r>
            <a:endParaRPr lang="lv-LV" sz="2000" b="1" dirty="0">
              <a:solidFill>
                <a:srgbClr val="7030A0"/>
              </a:solidFill>
              <a:latin typeface="Verdana" panose="020B0604030504040204" pitchFamily="34" charset="0"/>
              <a:ea typeface="Verdana" panose="020B0604030504040204" pitchFamily="34" charset="0"/>
              <a:cs typeface="Verdana" panose="020B0604030504040204"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430" y="1596390"/>
            <a:ext cx="1524928" cy="453840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9359" y="1803276"/>
            <a:ext cx="6581886" cy="1442876"/>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29359" y="3668510"/>
            <a:ext cx="6668539" cy="1823172"/>
          </a:xfrm>
          <a:prstGeom prst="rect">
            <a:avLst/>
          </a:prstGeom>
        </p:spPr>
      </p:pic>
    </p:spTree>
    <p:extLst>
      <p:ext uri="{BB962C8B-B14F-4D97-AF65-F5344CB8AC3E}">
        <p14:creationId xmlns:p14="http://schemas.microsoft.com/office/powerpoint/2010/main" val="20169870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582994" y="1561492"/>
            <a:ext cx="3238500" cy="628650"/>
          </a:xfrm>
          <a:prstGeom prst="rect">
            <a:avLst/>
          </a:prstGeom>
          <a:ln>
            <a:noFill/>
          </a:ln>
          <a:effectLst>
            <a:outerShdw blurRad="190500" algn="tl" rotWithShape="0">
              <a:srgbClr val="000000">
                <a:alpha val="70000"/>
              </a:srgbClr>
            </a:outerShdw>
          </a:effectLst>
        </p:spPr>
      </p:pic>
      <p:pic>
        <p:nvPicPr>
          <p:cNvPr id="10" name="Picture 9"/>
          <p:cNvPicPr>
            <a:picLocks noChangeAspect="1"/>
          </p:cNvPicPr>
          <p:nvPr/>
        </p:nvPicPr>
        <p:blipFill>
          <a:blip r:embed="rId3"/>
          <a:stretch>
            <a:fillRect/>
          </a:stretch>
        </p:blipFill>
        <p:spPr>
          <a:xfrm>
            <a:off x="1616956" y="2173972"/>
            <a:ext cx="5165360" cy="3116410"/>
          </a:xfrm>
          <a:prstGeom prst="rect">
            <a:avLst/>
          </a:prstGeom>
          <a:ln>
            <a:noFill/>
          </a:ln>
          <a:effectLst>
            <a:outerShdw blurRad="190500" algn="tl" rotWithShape="0">
              <a:srgbClr val="000000">
                <a:alpha val="70000"/>
              </a:srgbClr>
            </a:outerShdw>
          </a:effectLst>
        </p:spPr>
      </p:pic>
      <p:pic>
        <p:nvPicPr>
          <p:cNvPr id="17" name="Picture 16"/>
          <p:cNvPicPr>
            <a:picLocks noChangeAspect="1"/>
          </p:cNvPicPr>
          <p:nvPr/>
        </p:nvPicPr>
        <p:blipFill>
          <a:blip r:embed="rId4"/>
          <a:stretch>
            <a:fillRect/>
          </a:stretch>
        </p:blipFill>
        <p:spPr>
          <a:xfrm>
            <a:off x="3920850" y="4839911"/>
            <a:ext cx="4516568" cy="1853908"/>
          </a:xfrm>
          <a:prstGeom prst="rect">
            <a:avLst/>
          </a:prstGeom>
          <a:ln>
            <a:noFill/>
          </a:ln>
          <a:effectLst>
            <a:outerShdw blurRad="190500" algn="tl" rotWithShape="0">
              <a:srgbClr val="000000">
                <a:alpha val="70000"/>
              </a:srgbClr>
            </a:outerShdw>
          </a:effectLst>
        </p:spPr>
      </p:pic>
      <p:sp>
        <p:nvSpPr>
          <p:cNvPr id="7" name="Title 19"/>
          <p:cNvSpPr>
            <a:spLocks noGrp="1"/>
          </p:cNvSpPr>
          <p:nvPr>
            <p:ph type="title"/>
          </p:nvPr>
        </p:nvSpPr>
        <p:spPr>
          <a:xfrm>
            <a:off x="2851265" y="597807"/>
            <a:ext cx="5683135" cy="582600"/>
          </a:xfrm>
        </p:spPr>
        <p:txBody>
          <a:bodyPr>
            <a:noAutofit/>
          </a:bodyPr>
          <a:lstStyle/>
          <a:p>
            <a:r>
              <a:rPr lang="lv-LV" sz="2000" dirty="0" smtClean="0">
                <a:solidFill>
                  <a:srgbClr val="7030A0"/>
                </a:solidFill>
              </a:rPr>
              <a:t>Jauna pazīme – «No citas valsts»</a:t>
            </a:r>
            <a:endParaRPr lang="lv-LV" sz="2000" dirty="0">
              <a:solidFill>
                <a:srgbClr val="7030A0"/>
              </a:solidFill>
            </a:endParaRPr>
          </a:p>
        </p:txBody>
      </p:sp>
      <p:sp>
        <p:nvSpPr>
          <p:cNvPr id="2" name="Slide Number Placeholder 1"/>
          <p:cNvSpPr>
            <a:spLocks noGrp="1"/>
          </p:cNvSpPr>
          <p:nvPr>
            <p:ph type="sldNum" sz="quarter" idx="13"/>
          </p:nvPr>
        </p:nvSpPr>
        <p:spPr>
          <a:xfrm>
            <a:off x="8437418" y="6324600"/>
            <a:ext cx="401782" cy="304800"/>
          </a:xfrm>
        </p:spPr>
        <p:txBody>
          <a:bodyPr/>
          <a:lstStyle/>
          <a:p>
            <a:fld id="{2A7A2D14-D4ED-4D20-9591-109C52ACFD9F}" type="slidenum">
              <a:rPr lang="en-US" altLang="lv-LV" smtClean="0"/>
              <a:pPr/>
              <a:t>17</a:t>
            </a:fld>
            <a:endParaRPr lang="en-US" altLang="lv-LV" dirty="0"/>
          </a:p>
        </p:txBody>
      </p:sp>
    </p:spTree>
    <p:extLst>
      <p:ext uri="{BB962C8B-B14F-4D97-AF65-F5344CB8AC3E}">
        <p14:creationId xmlns:p14="http://schemas.microsoft.com/office/powerpoint/2010/main" val="41900716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a:xfrm>
            <a:off x="3790604" y="507303"/>
            <a:ext cx="4563687" cy="1105366"/>
          </a:xfrm>
        </p:spPr>
        <p:txBody>
          <a:bodyPr>
            <a:noAutofit/>
          </a:bodyPr>
          <a:lstStyle/>
          <a:p>
            <a:r>
              <a:rPr lang="lv-LV" sz="2000" dirty="0" smtClean="0">
                <a:solidFill>
                  <a:srgbClr val="7030A0"/>
                </a:solidFill>
              </a:rPr>
              <a:t>Pedagogu profesionālās darbības kvalitātes piemaksas pēc 2017.gada 9.augusta</a:t>
            </a:r>
            <a:endParaRPr lang="lv-LV" sz="2000" dirty="0">
              <a:solidFill>
                <a:srgbClr val="7030A0"/>
              </a:solidFill>
            </a:endParaRPr>
          </a:p>
        </p:txBody>
      </p:sp>
      <p:pic>
        <p:nvPicPr>
          <p:cNvPr id="14" name="Picture 13"/>
          <p:cNvPicPr>
            <a:picLocks noChangeAspect="1"/>
          </p:cNvPicPr>
          <p:nvPr/>
        </p:nvPicPr>
        <p:blipFill>
          <a:blip r:embed="rId2"/>
          <a:stretch>
            <a:fillRect/>
          </a:stretch>
        </p:blipFill>
        <p:spPr>
          <a:xfrm>
            <a:off x="1940886" y="1329671"/>
            <a:ext cx="1524000" cy="3638550"/>
          </a:xfrm>
          <a:prstGeom prst="rect">
            <a:avLst/>
          </a:prstGeom>
          <a:ln>
            <a:noFill/>
          </a:ln>
          <a:effectLst>
            <a:outerShdw blurRad="190500" algn="tl" rotWithShape="0">
              <a:srgbClr val="000000">
                <a:alpha val="70000"/>
              </a:srgbClr>
            </a:outerShdw>
          </a:effectLst>
        </p:spPr>
      </p:pic>
      <p:pic>
        <p:nvPicPr>
          <p:cNvPr id="15" name="Picture 14"/>
          <p:cNvPicPr>
            <a:picLocks noChangeAspect="1"/>
          </p:cNvPicPr>
          <p:nvPr/>
        </p:nvPicPr>
        <p:blipFill>
          <a:blip r:embed="rId3"/>
          <a:stretch>
            <a:fillRect/>
          </a:stretch>
        </p:blipFill>
        <p:spPr>
          <a:xfrm>
            <a:off x="155258" y="4472529"/>
            <a:ext cx="3943663" cy="991383"/>
          </a:xfrm>
          <a:prstGeom prst="rect">
            <a:avLst/>
          </a:prstGeom>
          <a:ln>
            <a:noFill/>
          </a:ln>
          <a:effectLst>
            <a:outerShdw blurRad="190500" algn="tl" rotWithShape="0">
              <a:srgbClr val="000000">
                <a:alpha val="70000"/>
              </a:srgbClr>
            </a:outerShdw>
          </a:effectLst>
        </p:spPr>
      </p:pic>
      <p:pic>
        <p:nvPicPr>
          <p:cNvPr id="16" name="Picture 15"/>
          <p:cNvPicPr>
            <a:picLocks noChangeAspect="1"/>
          </p:cNvPicPr>
          <p:nvPr/>
        </p:nvPicPr>
        <p:blipFill>
          <a:blip r:embed="rId4"/>
          <a:stretch>
            <a:fillRect/>
          </a:stretch>
        </p:blipFill>
        <p:spPr>
          <a:xfrm>
            <a:off x="741690" y="5463912"/>
            <a:ext cx="3943663" cy="1020175"/>
          </a:xfrm>
          <a:prstGeom prst="rect">
            <a:avLst/>
          </a:prstGeom>
          <a:ln>
            <a:noFill/>
          </a:ln>
          <a:effectLst>
            <a:outerShdw blurRad="190500" algn="tl" rotWithShape="0">
              <a:srgbClr val="000000">
                <a:alpha val="70000"/>
              </a:srgbClr>
            </a:outerShdw>
          </a:effectLst>
        </p:spPr>
      </p:pic>
      <p:pic>
        <p:nvPicPr>
          <p:cNvPr id="17" name="Picture 16"/>
          <p:cNvPicPr>
            <a:picLocks noChangeAspect="1"/>
          </p:cNvPicPr>
          <p:nvPr/>
        </p:nvPicPr>
        <p:blipFill>
          <a:blip r:embed="rId5"/>
          <a:stretch>
            <a:fillRect/>
          </a:stretch>
        </p:blipFill>
        <p:spPr>
          <a:xfrm>
            <a:off x="4854672" y="2480058"/>
            <a:ext cx="3926339" cy="3984941"/>
          </a:xfrm>
          <a:prstGeom prst="rect">
            <a:avLst/>
          </a:prstGeom>
          <a:ln>
            <a:noFill/>
          </a:ln>
          <a:effectLst>
            <a:outerShdw blurRad="190500" algn="tl" rotWithShape="0">
              <a:srgbClr val="000000">
                <a:alpha val="70000"/>
              </a:srgbClr>
            </a:outerShdw>
          </a:effectLst>
        </p:spPr>
      </p:pic>
      <p:sp>
        <p:nvSpPr>
          <p:cNvPr id="18" name="Flowchart: Process 17"/>
          <p:cNvSpPr/>
          <p:nvPr/>
        </p:nvSpPr>
        <p:spPr>
          <a:xfrm>
            <a:off x="6194878" y="2793771"/>
            <a:ext cx="1051133" cy="47856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 name="Slide Number Placeholder 1"/>
          <p:cNvSpPr>
            <a:spLocks noGrp="1"/>
          </p:cNvSpPr>
          <p:nvPr>
            <p:ph type="sldNum" sz="quarter" idx="13"/>
          </p:nvPr>
        </p:nvSpPr>
        <p:spPr>
          <a:xfrm>
            <a:off x="8445731" y="6324600"/>
            <a:ext cx="393469" cy="304800"/>
          </a:xfrm>
        </p:spPr>
        <p:txBody>
          <a:bodyPr/>
          <a:lstStyle/>
          <a:p>
            <a:fld id="{0F547C6F-1698-4B46-A33B-A497A86B0315}" type="slidenum">
              <a:rPr lang="en-US" altLang="lv-LV" smtClean="0"/>
              <a:pPr/>
              <a:t>18</a:t>
            </a:fld>
            <a:endParaRPr lang="en-US" altLang="lv-LV" dirty="0"/>
          </a:p>
        </p:txBody>
      </p:sp>
    </p:spTree>
    <p:extLst>
      <p:ext uri="{BB962C8B-B14F-4D97-AF65-F5344CB8AC3E}">
        <p14:creationId xmlns:p14="http://schemas.microsoft.com/office/powerpoint/2010/main" val="23245353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lv-LV"/>
          </a:p>
        </p:txBody>
      </p:sp>
      <p:sp>
        <p:nvSpPr>
          <p:cNvPr id="3" name="Text Placeholder 2"/>
          <p:cNvSpPr>
            <a:spLocks noGrp="1"/>
          </p:cNvSpPr>
          <p:nvPr>
            <p:ph type="body" sz="quarter" idx="12"/>
          </p:nvPr>
        </p:nvSpPr>
        <p:spPr>
          <a:xfrm>
            <a:off x="4876800" y="6324600"/>
            <a:ext cx="3248025" cy="304800"/>
          </a:xfrm>
        </p:spPr>
        <p:txBody>
          <a:bodyPr/>
          <a:lstStyle/>
          <a:p>
            <a:endParaRPr lang="lv-LV" dirty="0"/>
          </a:p>
        </p:txBody>
      </p:sp>
      <p:sp>
        <p:nvSpPr>
          <p:cNvPr id="4" name="Slide Number Placeholder 3"/>
          <p:cNvSpPr>
            <a:spLocks noGrp="1"/>
          </p:cNvSpPr>
          <p:nvPr>
            <p:ph type="sldNum" sz="quarter" idx="13"/>
          </p:nvPr>
        </p:nvSpPr>
        <p:spPr>
          <a:xfrm>
            <a:off x="8429625" y="6324600"/>
            <a:ext cx="409575" cy="304800"/>
          </a:xfrm>
        </p:spPr>
        <p:txBody>
          <a:bodyPr/>
          <a:lstStyle/>
          <a:p>
            <a:fld id="{B593ABC0-67DC-4EDA-8B24-F5DE96F3FB60}" type="slidenum">
              <a:rPr lang="en-US" altLang="lv-LV" smtClean="0"/>
              <a:pPr/>
              <a:t>19</a:t>
            </a:fld>
            <a:endParaRPr lang="en-US" altLang="lv-LV" dirty="0"/>
          </a:p>
        </p:txBody>
      </p:sp>
      <p:sp>
        <p:nvSpPr>
          <p:cNvPr id="6" name="TextBox 5"/>
          <p:cNvSpPr txBox="1"/>
          <p:nvPr/>
        </p:nvSpPr>
        <p:spPr>
          <a:xfrm>
            <a:off x="2048048" y="605968"/>
            <a:ext cx="6172200" cy="400110"/>
          </a:xfrm>
          <a:prstGeom prst="rect">
            <a:avLst/>
          </a:prstGeom>
          <a:noFill/>
        </p:spPr>
        <p:txBody>
          <a:bodyPr wrap="square" rtlCol="0">
            <a:spAutoFit/>
          </a:bodyPr>
          <a:lstStyle/>
          <a:p>
            <a:r>
              <a:rPr lang="lv-LV" sz="2000" b="1" dirty="0" smtClean="0">
                <a:solidFill>
                  <a:srgbClr val="7030A0"/>
                </a:solidFill>
                <a:latin typeface="Verdana" panose="020B0604030504040204" pitchFamily="34" charset="0"/>
                <a:ea typeface="Verdana" panose="020B0604030504040204" pitchFamily="34" charset="0"/>
                <a:cs typeface="Verdana" panose="020B0604030504040204" pitchFamily="34" charset="0"/>
              </a:rPr>
              <a:t>Tarifikācijas sagatavošana</a:t>
            </a:r>
            <a:endParaRPr lang="lv-LV" sz="2000" b="1" dirty="0">
              <a:solidFill>
                <a:srgbClr val="7030A0"/>
              </a:solidFill>
              <a:latin typeface="Verdana" panose="020B0604030504040204" pitchFamily="34" charset="0"/>
              <a:ea typeface="Verdana" panose="020B0604030504040204" pitchFamily="34" charset="0"/>
              <a:cs typeface="Verdana" panose="020B0604030504040204" pitchFamily="34" charset="0"/>
            </a:endParaRPr>
          </a:p>
        </p:txBody>
      </p:sp>
      <p:sp>
        <p:nvSpPr>
          <p:cNvPr id="7" name="TextBox 6"/>
          <p:cNvSpPr txBox="1"/>
          <p:nvPr/>
        </p:nvSpPr>
        <p:spPr>
          <a:xfrm>
            <a:off x="828675" y="1600200"/>
            <a:ext cx="7296150" cy="1138773"/>
          </a:xfrm>
          <a:prstGeom prst="rect">
            <a:avLst/>
          </a:prstGeom>
          <a:noFill/>
        </p:spPr>
        <p:txBody>
          <a:bodyPr wrap="square" rtlCol="0">
            <a:spAutoFit/>
          </a:bodyPr>
          <a:lstStyle/>
          <a:p>
            <a:r>
              <a:rPr lang="lv-LV" dirty="0" smtClean="0"/>
              <a:t>Lai izveidotu tarifikāciju:</a:t>
            </a:r>
          </a:p>
          <a:p>
            <a:pPr marL="342900" indent="-342900">
              <a:buFont typeface="+mj-lt"/>
              <a:buAutoNum type="arabicPeriod"/>
            </a:pPr>
            <a:r>
              <a:rPr lang="lv-LV" dirty="0" smtClean="0"/>
              <a:t>Jāsagatavo mācību plāns </a:t>
            </a:r>
            <a:r>
              <a:rPr lang="lv-LV" dirty="0" smtClean="0">
                <a:solidFill>
                  <a:srgbClr val="0070C0"/>
                </a:solidFill>
              </a:rPr>
              <a:t>Mācību process -&gt; Vispārējās izglītības mācību plāni</a:t>
            </a:r>
          </a:p>
          <a:p>
            <a:pPr marL="342900" indent="-342900">
              <a:buFont typeface="+mj-lt"/>
              <a:buAutoNum type="arabicPeriod"/>
            </a:pPr>
            <a:r>
              <a:rPr lang="lv-LV" dirty="0" smtClean="0"/>
              <a:t>Jāreģistrē pedagogs un viņam atbilstošais amats</a:t>
            </a:r>
          </a:p>
          <a:p>
            <a:pPr marL="342900" indent="-342900">
              <a:buFont typeface="+mj-lt"/>
              <a:buAutoNum type="arabicPeriod"/>
            </a:pPr>
            <a:r>
              <a:rPr lang="lv-LV" dirty="0" smtClean="0"/>
              <a:t>Uzstādījumi </a:t>
            </a:r>
          </a:p>
        </p:txBody>
      </p:sp>
      <p:pic>
        <p:nvPicPr>
          <p:cNvPr id="8" name="Picture 7"/>
          <p:cNvPicPr>
            <a:picLocks noChangeAspect="1"/>
          </p:cNvPicPr>
          <p:nvPr/>
        </p:nvPicPr>
        <p:blipFill>
          <a:blip r:embed="rId2"/>
          <a:stretch>
            <a:fillRect/>
          </a:stretch>
        </p:blipFill>
        <p:spPr>
          <a:xfrm>
            <a:off x="1448146" y="2939691"/>
            <a:ext cx="1981200" cy="2686050"/>
          </a:xfrm>
          <a:prstGeom prst="rect">
            <a:avLst/>
          </a:prstGeom>
        </p:spPr>
      </p:pic>
      <p:pic>
        <p:nvPicPr>
          <p:cNvPr id="9" name="Picture 8"/>
          <p:cNvPicPr>
            <a:picLocks noChangeAspect="1"/>
          </p:cNvPicPr>
          <p:nvPr/>
        </p:nvPicPr>
        <p:blipFill>
          <a:blip r:embed="rId3"/>
          <a:stretch>
            <a:fillRect/>
          </a:stretch>
        </p:blipFill>
        <p:spPr>
          <a:xfrm>
            <a:off x="4169872" y="2939691"/>
            <a:ext cx="1657350" cy="1352550"/>
          </a:xfrm>
          <a:prstGeom prst="rect">
            <a:avLst/>
          </a:prstGeom>
        </p:spPr>
      </p:pic>
    </p:spTree>
    <p:extLst>
      <p:ext uri="{BB962C8B-B14F-4D97-AF65-F5344CB8AC3E}">
        <p14:creationId xmlns:p14="http://schemas.microsoft.com/office/powerpoint/2010/main" val="14226170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3346" y="381000"/>
            <a:ext cx="6703454" cy="906887"/>
          </a:xfrm>
        </p:spPr>
        <p:txBody>
          <a:bodyPr>
            <a:normAutofit fontScale="90000"/>
          </a:bodyPr>
          <a:lstStyle/>
          <a:p>
            <a:pPr algn="ctr"/>
            <a:r>
              <a:rPr lang="lv-LV" dirty="0" smtClean="0">
                <a:solidFill>
                  <a:srgbClr val="7030A0"/>
                </a:solidFill>
              </a:rPr>
              <a:t>Grozījumi normatīvajos aktos par pedagogu darba samaksas jautājumiem</a:t>
            </a:r>
            <a:endParaRPr lang="lv-LV" dirty="0">
              <a:solidFill>
                <a:srgbClr val="7030A0"/>
              </a:solidFill>
            </a:endParaRPr>
          </a:p>
        </p:txBody>
      </p:sp>
      <p:sp>
        <p:nvSpPr>
          <p:cNvPr id="3" name="Content Placeholder 2"/>
          <p:cNvSpPr>
            <a:spLocks noGrp="1"/>
          </p:cNvSpPr>
          <p:nvPr>
            <p:ph idx="1"/>
          </p:nvPr>
        </p:nvSpPr>
        <p:spPr>
          <a:xfrm>
            <a:off x="270456" y="1777284"/>
            <a:ext cx="8718998" cy="4547315"/>
          </a:xfrm>
        </p:spPr>
        <p:txBody>
          <a:bodyPr>
            <a:noAutofit/>
          </a:bodyPr>
          <a:lstStyle/>
          <a:p>
            <a:r>
              <a:rPr lang="lv-LV" sz="1600" b="1" dirty="0" smtClean="0"/>
              <a:t>14.08.2018. MK apstiprināti grozījumi sekojošos MK noteikumos:</a:t>
            </a:r>
          </a:p>
          <a:p>
            <a:r>
              <a:rPr lang="lv-LV" sz="1600" b="1" dirty="0" smtClean="0"/>
              <a:t> </a:t>
            </a:r>
          </a:p>
          <a:p>
            <a:pPr marL="285750" lvl="0" indent="-285750" algn="just">
              <a:buFont typeface="Wingdings" panose="05000000000000000000" pitchFamily="2" charset="2"/>
              <a:buChar char="Ø"/>
            </a:pPr>
            <a:r>
              <a:rPr lang="lv-LV" sz="1600" dirty="0" smtClean="0">
                <a:solidFill>
                  <a:prstClr val="black"/>
                </a:solidFill>
              </a:rPr>
              <a:t>Nr.447 “Par </a:t>
            </a:r>
            <a:r>
              <a:rPr lang="lv-LV" sz="1600" dirty="0">
                <a:solidFill>
                  <a:prstClr val="black"/>
                </a:solidFill>
              </a:rPr>
              <a:t>valsts budžeta mērķdotāciju pedagogu darba samaksai pašvaldību vispārējās izglītības iestādēs un valsts augstskolu vispārējās vidējās izglītības iestādēs</a:t>
            </a:r>
            <a:r>
              <a:rPr lang="lv-LV" sz="1600" dirty="0" smtClean="0">
                <a:solidFill>
                  <a:prstClr val="black"/>
                </a:solidFill>
              </a:rPr>
              <a:t>”;</a:t>
            </a:r>
          </a:p>
          <a:p>
            <a:pPr marL="285750" lvl="0" indent="-285750" algn="just">
              <a:buFont typeface="Wingdings" panose="05000000000000000000" pitchFamily="2" charset="2"/>
              <a:buChar char="Ø"/>
            </a:pPr>
            <a:r>
              <a:rPr lang="lv-LV" sz="1600" dirty="0" smtClean="0">
                <a:solidFill>
                  <a:prstClr val="black"/>
                </a:solidFill>
              </a:rPr>
              <a:t>Nr.445 „Pedagogu </a:t>
            </a:r>
            <a:r>
              <a:rPr lang="lv-LV" sz="1600" dirty="0">
                <a:solidFill>
                  <a:prstClr val="black"/>
                </a:solidFill>
              </a:rPr>
              <a:t>darba samaksas noteikumi</a:t>
            </a:r>
            <a:r>
              <a:rPr lang="lv-LV" sz="1600" dirty="0" smtClean="0">
                <a:solidFill>
                  <a:prstClr val="black"/>
                </a:solidFill>
              </a:rPr>
              <a:t>”;</a:t>
            </a:r>
          </a:p>
          <a:p>
            <a:pPr marL="285750" lvl="0" indent="-285750" algn="just">
              <a:buFont typeface="Wingdings" panose="05000000000000000000" pitchFamily="2" charset="2"/>
              <a:buChar char="Ø"/>
            </a:pPr>
            <a:r>
              <a:rPr lang="lv-LV" sz="1600" dirty="0" smtClean="0">
                <a:solidFill>
                  <a:prstClr val="black"/>
                </a:solidFill>
              </a:rPr>
              <a:t>Nr</a:t>
            </a:r>
            <a:r>
              <a:rPr lang="lv-LV" sz="1600" dirty="0">
                <a:solidFill>
                  <a:prstClr val="black"/>
                </a:solidFill>
              </a:rPr>
              <a:t>. 477 "Speciālās izglītības iestāžu, internātskolu un vispārējās izglītības iestāžu speciālās izglītības klašu (grupu) finansēšanas </a:t>
            </a:r>
            <a:r>
              <a:rPr lang="lv-LV" sz="1600" dirty="0" smtClean="0">
                <a:solidFill>
                  <a:prstClr val="black"/>
                </a:solidFill>
              </a:rPr>
              <a:t>kārtība«</a:t>
            </a:r>
          </a:p>
          <a:p>
            <a:pPr marL="285750" lvl="0" indent="-285750" algn="just">
              <a:buFont typeface="Wingdings" panose="05000000000000000000" pitchFamily="2" charset="2"/>
              <a:buChar char="Ø"/>
            </a:pPr>
            <a:r>
              <a:rPr lang="lv-LV" sz="1600" dirty="0" smtClean="0"/>
              <a:t>Nr</a:t>
            </a:r>
            <a:r>
              <a:rPr lang="lv-LV" sz="1600" dirty="0"/>
              <a:t>. 420 “Kārtība, kādā valsts finansē darba samaksu pedagogiem privātajās izglītības iestādēs</a:t>
            </a:r>
            <a:r>
              <a:rPr lang="lv-LV" sz="1600" dirty="0" smtClean="0"/>
              <a:t>”</a:t>
            </a:r>
          </a:p>
          <a:p>
            <a:pPr marL="285750" lvl="0" indent="-285750" algn="just">
              <a:buFont typeface="Wingdings" panose="05000000000000000000" pitchFamily="2" charset="2"/>
              <a:buChar char="Ø"/>
            </a:pPr>
            <a:r>
              <a:rPr lang="lv-LV" sz="1600" dirty="0" smtClean="0"/>
              <a:t>Nr</a:t>
            </a:r>
            <a:r>
              <a:rPr lang="lv-LV" sz="1600" dirty="0"/>
              <a:t>. 382 “Interešu izglītības programmu finansēšanas </a:t>
            </a:r>
            <a:r>
              <a:rPr lang="lv-LV" sz="1600" dirty="0" smtClean="0"/>
              <a:t>kārtība»;</a:t>
            </a:r>
          </a:p>
          <a:p>
            <a:pPr marL="285750" lvl="0" indent="-285750" algn="just">
              <a:buFont typeface="Wingdings" panose="05000000000000000000" pitchFamily="2" charset="2"/>
              <a:buChar char="Ø"/>
            </a:pPr>
            <a:r>
              <a:rPr lang="lv-LV" sz="1600" dirty="0" smtClean="0"/>
              <a:t>Nr</a:t>
            </a:r>
            <a:r>
              <a:rPr lang="lv-LV" sz="1600" dirty="0"/>
              <a:t>. 523 "Kārtība, kādā aprēķina un sadala valsts budžeta mērķdotāciju pedagogu darba samaksai pašvaldību izglītības iestādēs, kurās īsteno profesionālās pamatizglītības, arodizglītības un profesionālās vidējās izglītības programmas"</a:t>
            </a:r>
            <a:r>
              <a:rPr lang="x-none" sz="1600" dirty="0"/>
              <a:t>". </a:t>
            </a:r>
            <a:br>
              <a:rPr lang="x-none" sz="1600" dirty="0"/>
            </a:br>
            <a:r>
              <a:rPr lang="x-none" sz="1600" dirty="0"/>
              <a:t> </a:t>
            </a:r>
            <a:br>
              <a:rPr lang="x-none" sz="1600" dirty="0"/>
            </a:br>
            <a:endParaRPr lang="lv-LV" sz="1600" dirty="0" smtClean="0">
              <a:solidFill>
                <a:prstClr val="black"/>
              </a:solidFill>
            </a:endParaRPr>
          </a:p>
          <a:p>
            <a:pPr lvl="0" algn="just"/>
            <a:endParaRPr lang="lv-LV" sz="1600" b="1" dirty="0" smtClean="0">
              <a:solidFill>
                <a:prstClr val="black"/>
              </a:solidFill>
            </a:endParaRPr>
          </a:p>
          <a:p>
            <a:pPr lvl="0" algn="just"/>
            <a:endParaRPr lang="lv-LV" sz="1600" b="1" dirty="0">
              <a:solidFill>
                <a:prstClr val="black"/>
              </a:solidFill>
            </a:endParaRPr>
          </a:p>
          <a:p>
            <a:pPr marL="342900" indent="-342900">
              <a:buFont typeface="Wingdings" panose="05000000000000000000" pitchFamily="2" charset="2"/>
              <a:buChar char="Ø"/>
            </a:pPr>
            <a:endParaRPr lang="lv-LV" sz="1600" dirty="0"/>
          </a:p>
        </p:txBody>
      </p:sp>
      <p:sp>
        <p:nvSpPr>
          <p:cNvPr id="4" name="Text Placeholder 3"/>
          <p:cNvSpPr>
            <a:spLocks noGrp="1"/>
          </p:cNvSpPr>
          <p:nvPr>
            <p:ph type="body" sz="quarter" idx="10"/>
          </p:nvPr>
        </p:nvSpPr>
        <p:spPr/>
        <p:txBody>
          <a:bodyPr/>
          <a:lstStyle/>
          <a:p>
            <a:endParaRPr lang="lv-LV"/>
          </a:p>
        </p:txBody>
      </p:sp>
      <p:sp>
        <p:nvSpPr>
          <p:cNvPr id="5" name="Text Placeholder 4"/>
          <p:cNvSpPr>
            <a:spLocks noGrp="1"/>
          </p:cNvSpPr>
          <p:nvPr>
            <p:ph type="body" sz="quarter" idx="12"/>
          </p:nvPr>
        </p:nvSpPr>
        <p:spPr/>
        <p:txBody>
          <a:bodyPr/>
          <a:lstStyle/>
          <a:p>
            <a:endParaRPr lang="lv-LV"/>
          </a:p>
        </p:txBody>
      </p:sp>
      <p:sp>
        <p:nvSpPr>
          <p:cNvPr id="6" name="Slide Number Placeholder 5"/>
          <p:cNvSpPr>
            <a:spLocks noGrp="1"/>
          </p:cNvSpPr>
          <p:nvPr>
            <p:ph type="sldNum" sz="quarter" idx="13"/>
          </p:nvPr>
        </p:nvSpPr>
        <p:spPr/>
        <p:txBody>
          <a:bodyPr/>
          <a:lstStyle/>
          <a:p>
            <a:fld id="{2A7A2D14-D4ED-4D20-9591-109C52ACFD9F}" type="slidenum">
              <a:rPr lang="en-US" altLang="lv-LV" smtClean="0"/>
              <a:pPr/>
              <a:t>2</a:t>
            </a:fld>
            <a:endParaRPr lang="en-US" altLang="lv-LV" dirty="0"/>
          </a:p>
        </p:txBody>
      </p:sp>
    </p:spTree>
    <p:extLst>
      <p:ext uri="{BB962C8B-B14F-4D97-AF65-F5344CB8AC3E}">
        <p14:creationId xmlns:p14="http://schemas.microsoft.com/office/powerpoint/2010/main" val="31709510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lv-LV"/>
          </a:p>
        </p:txBody>
      </p:sp>
      <p:sp>
        <p:nvSpPr>
          <p:cNvPr id="3" name="Text Placeholder 2"/>
          <p:cNvSpPr>
            <a:spLocks noGrp="1"/>
          </p:cNvSpPr>
          <p:nvPr>
            <p:ph type="body" sz="quarter" idx="12"/>
          </p:nvPr>
        </p:nvSpPr>
        <p:spPr>
          <a:xfrm>
            <a:off x="4876800" y="6324600"/>
            <a:ext cx="3394364" cy="304800"/>
          </a:xfrm>
        </p:spPr>
        <p:txBody>
          <a:bodyPr/>
          <a:lstStyle/>
          <a:p>
            <a:endParaRPr lang="lv-LV" dirty="0"/>
          </a:p>
        </p:txBody>
      </p:sp>
      <p:sp>
        <p:nvSpPr>
          <p:cNvPr id="4" name="Slide Number Placeholder 3"/>
          <p:cNvSpPr>
            <a:spLocks noGrp="1"/>
          </p:cNvSpPr>
          <p:nvPr>
            <p:ph type="sldNum" sz="quarter" idx="13"/>
          </p:nvPr>
        </p:nvSpPr>
        <p:spPr>
          <a:xfrm>
            <a:off x="8454044" y="6324600"/>
            <a:ext cx="385156" cy="304800"/>
          </a:xfrm>
        </p:spPr>
        <p:txBody>
          <a:bodyPr/>
          <a:lstStyle/>
          <a:p>
            <a:fld id="{B593ABC0-67DC-4EDA-8B24-F5DE96F3FB60}" type="slidenum">
              <a:rPr lang="en-US" altLang="lv-LV" smtClean="0"/>
              <a:pPr/>
              <a:t>20</a:t>
            </a:fld>
            <a:endParaRPr lang="en-US" altLang="lv-LV" dirty="0"/>
          </a:p>
        </p:txBody>
      </p:sp>
      <p:pic>
        <p:nvPicPr>
          <p:cNvPr id="5" name="Picture 4"/>
          <p:cNvPicPr>
            <a:picLocks noChangeAspect="1"/>
          </p:cNvPicPr>
          <p:nvPr/>
        </p:nvPicPr>
        <p:blipFill>
          <a:blip r:embed="rId2"/>
          <a:stretch>
            <a:fillRect/>
          </a:stretch>
        </p:blipFill>
        <p:spPr>
          <a:xfrm>
            <a:off x="839585" y="1773554"/>
            <a:ext cx="7789026" cy="3638031"/>
          </a:xfrm>
          <a:prstGeom prst="rect">
            <a:avLst/>
          </a:prstGeom>
        </p:spPr>
      </p:pic>
      <p:sp>
        <p:nvSpPr>
          <p:cNvPr id="6" name="TextBox 5"/>
          <p:cNvSpPr txBox="1"/>
          <p:nvPr/>
        </p:nvSpPr>
        <p:spPr>
          <a:xfrm>
            <a:off x="2247900" y="762000"/>
            <a:ext cx="5915025" cy="353943"/>
          </a:xfrm>
          <a:prstGeom prst="rect">
            <a:avLst/>
          </a:prstGeom>
          <a:noFill/>
        </p:spPr>
        <p:txBody>
          <a:bodyPr wrap="square" rtlCol="0">
            <a:spAutoFit/>
          </a:bodyPr>
          <a:lstStyle/>
          <a:p>
            <a:r>
              <a:rPr lang="lv-LV" dirty="0" smtClean="0">
                <a:solidFill>
                  <a:srgbClr val="0070C0"/>
                </a:solidFill>
              </a:rPr>
              <a:t>Uzstādījumi -&gt; Citi uzstādījumi</a:t>
            </a:r>
            <a:endParaRPr lang="lv-LV" dirty="0">
              <a:solidFill>
                <a:srgbClr val="0070C0"/>
              </a:solidFill>
            </a:endParaRPr>
          </a:p>
        </p:txBody>
      </p:sp>
    </p:spTree>
    <p:extLst>
      <p:ext uri="{BB962C8B-B14F-4D97-AF65-F5344CB8AC3E}">
        <p14:creationId xmlns:p14="http://schemas.microsoft.com/office/powerpoint/2010/main" val="2527465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lv-LV"/>
          </a:p>
        </p:txBody>
      </p:sp>
      <p:sp>
        <p:nvSpPr>
          <p:cNvPr id="3" name="Text Placeholder 2"/>
          <p:cNvSpPr>
            <a:spLocks noGrp="1"/>
          </p:cNvSpPr>
          <p:nvPr>
            <p:ph type="body" sz="quarter" idx="12"/>
          </p:nvPr>
        </p:nvSpPr>
        <p:spPr>
          <a:xfrm>
            <a:off x="4876800" y="6324600"/>
            <a:ext cx="3269673" cy="304800"/>
          </a:xfrm>
        </p:spPr>
        <p:txBody>
          <a:bodyPr/>
          <a:lstStyle/>
          <a:p>
            <a:endParaRPr lang="lv-LV" dirty="0"/>
          </a:p>
        </p:txBody>
      </p:sp>
      <p:sp>
        <p:nvSpPr>
          <p:cNvPr id="4" name="Slide Number Placeholder 3"/>
          <p:cNvSpPr>
            <a:spLocks noGrp="1"/>
          </p:cNvSpPr>
          <p:nvPr>
            <p:ph type="sldNum" sz="quarter" idx="13"/>
          </p:nvPr>
        </p:nvSpPr>
        <p:spPr>
          <a:xfrm>
            <a:off x="8451273" y="6324600"/>
            <a:ext cx="387927" cy="304800"/>
          </a:xfrm>
        </p:spPr>
        <p:txBody>
          <a:bodyPr/>
          <a:lstStyle/>
          <a:p>
            <a:fld id="{B593ABC0-67DC-4EDA-8B24-F5DE96F3FB60}" type="slidenum">
              <a:rPr lang="en-US" altLang="lv-LV" smtClean="0"/>
              <a:pPr/>
              <a:t>21</a:t>
            </a:fld>
            <a:endParaRPr lang="en-US" altLang="lv-LV" dirty="0"/>
          </a:p>
        </p:txBody>
      </p:sp>
      <p:sp>
        <p:nvSpPr>
          <p:cNvPr id="5" name="TextBox 4"/>
          <p:cNvSpPr txBox="1"/>
          <p:nvPr/>
        </p:nvSpPr>
        <p:spPr>
          <a:xfrm>
            <a:off x="2407921" y="573578"/>
            <a:ext cx="5497484" cy="877163"/>
          </a:xfrm>
          <a:prstGeom prst="rect">
            <a:avLst/>
          </a:prstGeom>
          <a:noFill/>
        </p:spPr>
        <p:txBody>
          <a:bodyPr wrap="square" rtlCol="0">
            <a:spAutoFit/>
          </a:bodyPr>
          <a:lstStyle/>
          <a:p>
            <a:r>
              <a:rPr lang="lv-LV" dirty="0">
                <a:solidFill>
                  <a:srgbClr val="0070C0"/>
                </a:solidFill>
              </a:rPr>
              <a:t>Uzstādījumi -&gt; Labošanai/Konsultācijām/sagatavošanai paredzēto stundu skaits</a:t>
            </a:r>
          </a:p>
          <a:p>
            <a:endParaRPr lang="lv-LV" dirty="0"/>
          </a:p>
        </p:txBody>
      </p:sp>
      <p:pic>
        <p:nvPicPr>
          <p:cNvPr id="6" name="Picture 5"/>
          <p:cNvPicPr>
            <a:picLocks noChangeAspect="1"/>
          </p:cNvPicPr>
          <p:nvPr/>
        </p:nvPicPr>
        <p:blipFill>
          <a:blip r:embed="rId2"/>
          <a:stretch>
            <a:fillRect/>
          </a:stretch>
        </p:blipFill>
        <p:spPr>
          <a:xfrm>
            <a:off x="813095" y="1543759"/>
            <a:ext cx="7631683" cy="4780841"/>
          </a:xfrm>
          <a:prstGeom prst="rect">
            <a:avLst/>
          </a:prstGeom>
        </p:spPr>
      </p:pic>
    </p:spTree>
    <p:extLst>
      <p:ext uri="{BB962C8B-B14F-4D97-AF65-F5344CB8AC3E}">
        <p14:creationId xmlns:p14="http://schemas.microsoft.com/office/powerpoint/2010/main" val="2698058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lv-LV"/>
          </a:p>
        </p:txBody>
      </p:sp>
      <p:sp>
        <p:nvSpPr>
          <p:cNvPr id="3" name="Text Placeholder 2"/>
          <p:cNvSpPr>
            <a:spLocks noGrp="1"/>
          </p:cNvSpPr>
          <p:nvPr>
            <p:ph type="body" sz="quarter" idx="12"/>
          </p:nvPr>
        </p:nvSpPr>
        <p:spPr>
          <a:xfrm>
            <a:off x="4876800" y="6324600"/>
            <a:ext cx="3444240" cy="304800"/>
          </a:xfrm>
        </p:spPr>
        <p:txBody>
          <a:bodyPr/>
          <a:lstStyle/>
          <a:p>
            <a:endParaRPr lang="lv-LV" dirty="0"/>
          </a:p>
        </p:txBody>
      </p:sp>
      <p:sp>
        <p:nvSpPr>
          <p:cNvPr id="4" name="Slide Number Placeholder 3"/>
          <p:cNvSpPr>
            <a:spLocks noGrp="1"/>
          </p:cNvSpPr>
          <p:nvPr>
            <p:ph type="sldNum" sz="quarter" idx="13"/>
          </p:nvPr>
        </p:nvSpPr>
        <p:spPr>
          <a:xfrm>
            <a:off x="8437418" y="6324600"/>
            <a:ext cx="401782" cy="304800"/>
          </a:xfrm>
        </p:spPr>
        <p:txBody>
          <a:bodyPr/>
          <a:lstStyle/>
          <a:p>
            <a:fld id="{B593ABC0-67DC-4EDA-8B24-F5DE96F3FB60}" type="slidenum">
              <a:rPr lang="en-US" altLang="lv-LV" smtClean="0"/>
              <a:pPr/>
              <a:t>22</a:t>
            </a:fld>
            <a:endParaRPr lang="en-US" altLang="lv-LV" dirty="0"/>
          </a:p>
        </p:txBody>
      </p:sp>
      <p:pic>
        <p:nvPicPr>
          <p:cNvPr id="5" name="Picture 4"/>
          <p:cNvPicPr>
            <a:picLocks noChangeAspect="1"/>
          </p:cNvPicPr>
          <p:nvPr/>
        </p:nvPicPr>
        <p:blipFill>
          <a:blip r:embed="rId2"/>
          <a:stretch>
            <a:fillRect/>
          </a:stretch>
        </p:blipFill>
        <p:spPr>
          <a:xfrm>
            <a:off x="1775467" y="307714"/>
            <a:ext cx="6758933" cy="3614352"/>
          </a:xfrm>
          <a:prstGeom prst="rect">
            <a:avLst/>
          </a:prstGeom>
        </p:spPr>
      </p:pic>
      <p:pic>
        <p:nvPicPr>
          <p:cNvPr id="6" name="Picture 5"/>
          <p:cNvPicPr>
            <a:picLocks noChangeAspect="1"/>
          </p:cNvPicPr>
          <p:nvPr/>
        </p:nvPicPr>
        <p:blipFill>
          <a:blip r:embed="rId3"/>
          <a:stretch>
            <a:fillRect/>
          </a:stretch>
        </p:blipFill>
        <p:spPr>
          <a:xfrm>
            <a:off x="1311424" y="4601500"/>
            <a:ext cx="5924550" cy="1912503"/>
          </a:xfrm>
          <a:prstGeom prst="rect">
            <a:avLst/>
          </a:prstGeom>
        </p:spPr>
      </p:pic>
      <p:sp>
        <p:nvSpPr>
          <p:cNvPr id="7" name="TextBox 6"/>
          <p:cNvSpPr txBox="1"/>
          <p:nvPr/>
        </p:nvSpPr>
        <p:spPr>
          <a:xfrm>
            <a:off x="1343633" y="4256720"/>
            <a:ext cx="7190767" cy="600164"/>
          </a:xfrm>
          <a:prstGeom prst="rect">
            <a:avLst/>
          </a:prstGeom>
          <a:noFill/>
        </p:spPr>
        <p:txBody>
          <a:bodyPr wrap="square" rtlCol="0">
            <a:spAutoFit/>
          </a:bodyPr>
          <a:lstStyle/>
          <a:p>
            <a:r>
              <a:rPr lang="lv-LV" sz="1600" dirty="0"/>
              <a:t>Pēc līdzīga principa var nodefinēt arī klases audzināšanai nepieciešamo stundu skaitu</a:t>
            </a:r>
          </a:p>
          <a:p>
            <a:endParaRPr lang="lv-LV" dirty="0"/>
          </a:p>
        </p:txBody>
      </p:sp>
    </p:spTree>
    <p:extLst>
      <p:ext uri="{BB962C8B-B14F-4D97-AF65-F5344CB8AC3E}">
        <p14:creationId xmlns:p14="http://schemas.microsoft.com/office/powerpoint/2010/main" val="11259819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sz="2000" dirty="0" smtClean="0">
                <a:solidFill>
                  <a:srgbClr val="7030A0"/>
                </a:solidFill>
              </a:rPr>
              <a:t>Tarifikācijas</a:t>
            </a:r>
            <a:r>
              <a:rPr lang="lv-LV" sz="2000" dirty="0" smtClean="0"/>
              <a:t> </a:t>
            </a:r>
            <a:r>
              <a:rPr lang="lv-LV" sz="2000" dirty="0" smtClean="0">
                <a:solidFill>
                  <a:srgbClr val="7030A0"/>
                </a:solidFill>
              </a:rPr>
              <a:t>apstiprināšana</a:t>
            </a:r>
            <a:endParaRPr lang="lv-LV" sz="2000" dirty="0">
              <a:solidFill>
                <a:srgbClr val="7030A0"/>
              </a:solidFill>
            </a:endParaRPr>
          </a:p>
        </p:txBody>
      </p:sp>
      <p:sp>
        <p:nvSpPr>
          <p:cNvPr id="3" name="Text Placeholder 2"/>
          <p:cNvSpPr>
            <a:spLocks noGrp="1"/>
          </p:cNvSpPr>
          <p:nvPr>
            <p:ph type="body" sz="quarter" idx="10"/>
          </p:nvPr>
        </p:nvSpPr>
        <p:spPr/>
        <p:txBody>
          <a:bodyPr/>
          <a:lstStyle/>
          <a:p>
            <a:endParaRPr lang="lv-LV"/>
          </a:p>
        </p:txBody>
      </p:sp>
      <p:sp>
        <p:nvSpPr>
          <p:cNvPr id="4" name="Text Placeholder 3"/>
          <p:cNvSpPr>
            <a:spLocks noGrp="1"/>
          </p:cNvSpPr>
          <p:nvPr>
            <p:ph type="body" sz="quarter" idx="12"/>
          </p:nvPr>
        </p:nvSpPr>
        <p:spPr>
          <a:xfrm>
            <a:off x="4876800" y="6324600"/>
            <a:ext cx="3444240" cy="304800"/>
          </a:xfrm>
        </p:spPr>
        <p:txBody>
          <a:bodyPr/>
          <a:lstStyle/>
          <a:p>
            <a:endParaRPr lang="lv-LV" dirty="0"/>
          </a:p>
        </p:txBody>
      </p:sp>
      <p:sp>
        <p:nvSpPr>
          <p:cNvPr id="5" name="Slide Number Placeholder 4"/>
          <p:cNvSpPr>
            <a:spLocks noGrp="1"/>
          </p:cNvSpPr>
          <p:nvPr>
            <p:ph type="sldNum" sz="quarter" idx="13"/>
          </p:nvPr>
        </p:nvSpPr>
        <p:spPr>
          <a:xfrm>
            <a:off x="8470669" y="6324600"/>
            <a:ext cx="368531" cy="304800"/>
          </a:xfrm>
        </p:spPr>
        <p:txBody>
          <a:bodyPr/>
          <a:lstStyle/>
          <a:p>
            <a:pPr>
              <a:defRPr/>
            </a:pPr>
            <a:fld id="{D1E10463-A1B7-4DCF-A320-8E281F46E7FE}" type="slidenum">
              <a:rPr lang="en-US" altLang="lv-LV" sz="1000" smtClean="0"/>
              <a:pPr>
                <a:defRPr/>
              </a:pPr>
              <a:t>23</a:t>
            </a:fld>
            <a:endParaRPr lang="en-US" altLang="lv-LV" sz="1000" dirty="0"/>
          </a:p>
        </p:txBody>
      </p:sp>
      <p:sp>
        <p:nvSpPr>
          <p:cNvPr id="6" name="TextBox 5"/>
          <p:cNvSpPr txBox="1"/>
          <p:nvPr/>
        </p:nvSpPr>
        <p:spPr>
          <a:xfrm>
            <a:off x="2105438" y="858936"/>
            <a:ext cx="6733762" cy="707886"/>
          </a:xfrm>
          <a:prstGeom prst="rect">
            <a:avLst/>
          </a:prstGeom>
          <a:noFill/>
        </p:spPr>
        <p:txBody>
          <a:bodyPr wrap="square" rtlCol="0">
            <a:spAutoFit/>
          </a:bodyPr>
          <a:lstStyle/>
          <a:p>
            <a:r>
              <a:rPr lang="lv-LV" sz="2000" dirty="0"/>
              <a:t>MK 445 nosaka, ka </a:t>
            </a:r>
            <a:r>
              <a:rPr lang="lv-LV" sz="2000" dirty="0" smtClean="0"/>
              <a:t>tarifikācija ar dibinātāju </a:t>
            </a:r>
            <a:r>
              <a:rPr lang="lv-LV" sz="2000" dirty="0"/>
              <a:t>elektroniski jāsaskaņo VIIS </a:t>
            </a:r>
          </a:p>
        </p:txBody>
      </p:sp>
      <p:sp>
        <p:nvSpPr>
          <p:cNvPr id="7" name="TextBox 6"/>
          <p:cNvSpPr txBox="1"/>
          <p:nvPr/>
        </p:nvSpPr>
        <p:spPr>
          <a:xfrm>
            <a:off x="904461" y="1672865"/>
            <a:ext cx="7629939" cy="369332"/>
          </a:xfrm>
          <a:prstGeom prst="rect">
            <a:avLst/>
          </a:prstGeom>
          <a:noFill/>
        </p:spPr>
        <p:txBody>
          <a:bodyPr wrap="square" rtlCol="0">
            <a:spAutoFit/>
          </a:bodyPr>
          <a:lstStyle/>
          <a:p>
            <a:r>
              <a:rPr lang="lv-LV" sz="1800" dirty="0"/>
              <a:t>Tarifikācijā ir poga «Iesniegt»</a:t>
            </a:r>
          </a:p>
        </p:txBody>
      </p:sp>
      <p:sp>
        <p:nvSpPr>
          <p:cNvPr id="8" name="TextBox 7"/>
          <p:cNvSpPr txBox="1"/>
          <p:nvPr/>
        </p:nvSpPr>
        <p:spPr>
          <a:xfrm>
            <a:off x="1589418" y="3251081"/>
            <a:ext cx="6068683" cy="288541"/>
          </a:xfrm>
          <a:prstGeom prst="rect">
            <a:avLst/>
          </a:prstGeom>
          <a:noFill/>
        </p:spPr>
        <p:txBody>
          <a:bodyPr wrap="square" rtlCol="0">
            <a:spAutoFit/>
          </a:bodyPr>
          <a:lstStyle/>
          <a:p>
            <a:endParaRPr lang="lv-LV" sz="1275" dirty="0"/>
          </a:p>
        </p:txBody>
      </p:sp>
      <p:pic>
        <p:nvPicPr>
          <p:cNvPr id="9" name="Picture 8"/>
          <p:cNvPicPr>
            <a:picLocks noChangeAspect="1"/>
          </p:cNvPicPr>
          <p:nvPr/>
        </p:nvPicPr>
        <p:blipFill>
          <a:blip r:embed="rId2"/>
          <a:stretch>
            <a:fillRect/>
          </a:stretch>
        </p:blipFill>
        <p:spPr>
          <a:xfrm>
            <a:off x="350030" y="2056475"/>
            <a:ext cx="8443940" cy="1866758"/>
          </a:xfrm>
          <a:prstGeom prst="rect">
            <a:avLst/>
          </a:prstGeom>
        </p:spPr>
      </p:pic>
      <p:sp>
        <p:nvSpPr>
          <p:cNvPr id="10" name="TextBox 9"/>
          <p:cNvSpPr txBox="1"/>
          <p:nvPr/>
        </p:nvSpPr>
        <p:spPr>
          <a:xfrm>
            <a:off x="904461" y="4164297"/>
            <a:ext cx="6599582" cy="369332"/>
          </a:xfrm>
          <a:prstGeom prst="rect">
            <a:avLst/>
          </a:prstGeom>
          <a:noFill/>
        </p:spPr>
        <p:txBody>
          <a:bodyPr wrap="square" rtlCol="0">
            <a:spAutoFit/>
          </a:bodyPr>
          <a:lstStyle/>
          <a:p>
            <a:r>
              <a:rPr lang="lv-LV" sz="1800" dirty="0" smtClean="0">
                <a:solidFill>
                  <a:srgbClr val="0070C0"/>
                </a:solidFill>
              </a:rPr>
              <a:t>Pašvaldība/dibinātājs </a:t>
            </a:r>
            <a:r>
              <a:rPr lang="lv-LV" sz="1800" dirty="0">
                <a:solidFill>
                  <a:srgbClr val="0070C0"/>
                </a:solidFill>
              </a:rPr>
              <a:t>-&gt; Tarifikācijas apstiprināšana</a:t>
            </a:r>
          </a:p>
        </p:txBody>
      </p:sp>
      <p:pic>
        <p:nvPicPr>
          <p:cNvPr id="11" name="Picture 10"/>
          <p:cNvPicPr>
            <a:picLocks noChangeAspect="1"/>
          </p:cNvPicPr>
          <p:nvPr/>
        </p:nvPicPr>
        <p:blipFill>
          <a:blip r:embed="rId3"/>
          <a:stretch>
            <a:fillRect/>
          </a:stretch>
        </p:blipFill>
        <p:spPr>
          <a:xfrm>
            <a:off x="619649" y="4754099"/>
            <a:ext cx="8199561" cy="980698"/>
          </a:xfrm>
          <a:prstGeom prst="rect">
            <a:avLst/>
          </a:prstGeom>
        </p:spPr>
      </p:pic>
    </p:spTree>
    <p:extLst>
      <p:ext uri="{BB962C8B-B14F-4D97-AF65-F5344CB8AC3E}">
        <p14:creationId xmlns:p14="http://schemas.microsoft.com/office/powerpoint/2010/main" val="38069581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3" name="Text Placeholder 2"/>
          <p:cNvSpPr>
            <a:spLocks noGrp="1"/>
          </p:cNvSpPr>
          <p:nvPr>
            <p:ph type="body" sz="quarter" idx="12"/>
          </p:nvPr>
        </p:nvSpPr>
        <p:spPr>
          <a:xfrm>
            <a:off x="4876800" y="6324600"/>
            <a:ext cx="3427615" cy="304800"/>
          </a:xfrm>
        </p:spPr>
        <p:txBody>
          <a:bodyPr/>
          <a:lstStyle/>
          <a:p>
            <a:endParaRPr lang="en-US" dirty="0"/>
          </a:p>
        </p:txBody>
      </p:sp>
      <p:pic>
        <p:nvPicPr>
          <p:cNvPr id="5" name="Picture Placeholder 4" descr="VIIS"/>
          <p:cNvPicPr>
            <a:picLocks noGrp="1" noChangeAspect="1"/>
          </p:cNvPicPr>
          <p:nvPr>
            <p:ph type="pic" idx="4294967295"/>
          </p:nvPr>
        </p:nvPicPr>
        <p:blipFill>
          <a:blip r:embed="rId2">
            <a:extLst>
              <a:ext uri="{28A0092B-C50C-407E-A947-70E740481C1C}">
                <a14:useLocalDpi xmlns:a14="http://schemas.microsoft.com/office/drawing/2010/main" val="0"/>
              </a:ext>
            </a:extLst>
          </a:blip>
          <a:srcRect/>
          <a:stretch>
            <a:fillRect/>
          </a:stretch>
        </p:blipFill>
        <p:spPr>
          <a:xfrm>
            <a:off x="0" y="2184400"/>
            <a:ext cx="8680450" cy="3440113"/>
          </a:xfrm>
        </p:spPr>
      </p:pic>
      <p:sp>
        <p:nvSpPr>
          <p:cNvPr id="7" name="TextBox 6"/>
          <p:cNvSpPr txBox="1"/>
          <p:nvPr/>
        </p:nvSpPr>
        <p:spPr>
          <a:xfrm>
            <a:off x="2590800" y="600370"/>
            <a:ext cx="6178685" cy="923330"/>
          </a:xfrm>
          <a:prstGeom prst="rect">
            <a:avLst/>
          </a:prstGeom>
          <a:noFill/>
        </p:spPr>
        <p:txBody>
          <a:bodyPr wrap="square" rtlCol="0">
            <a:spAutoFit/>
          </a:bodyPr>
          <a:lstStyle/>
          <a:p>
            <a:r>
              <a:rPr lang="lv-LV" sz="1800" dirty="0"/>
              <a:t>Pēc tam, kad pašvaldība ir apstiprinājusi </a:t>
            </a:r>
            <a:r>
              <a:rPr lang="lv-LV" sz="1800" dirty="0" smtClean="0"/>
              <a:t>tarifikāciju/</a:t>
            </a:r>
            <a:r>
              <a:rPr lang="lv-LV" sz="1800" dirty="0" err="1" smtClean="0"/>
              <a:t>pārtarifikāciju</a:t>
            </a:r>
            <a:r>
              <a:rPr lang="lv-LV" sz="1800" dirty="0" smtClean="0"/>
              <a:t>, </a:t>
            </a:r>
            <a:r>
              <a:rPr lang="lv-LV" sz="1800" dirty="0"/>
              <a:t>pedagoga tarifikācijas kartiņu nav iespējams dzēst vai labot, bet var pārtarificēt.</a:t>
            </a:r>
            <a:endParaRPr lang="en-US" sz="1800" dirty="0"/>
          </a:p>
        </p:txBody>
      </p:sp>
      <p:sp>
        <p:nvSpPr>
          <p:cNvPr id="4" name="Slide Number Placeholder 3"/>
          <p:cNvSpPr>
            <a:spLocks noGrp="1"/>
          </p:cNvSpPr>
          <p:nvPr>
            <p:ph type="sldNum" sz="quarter" idx="13"/>
          </p:nvPr>
        </p:nvSpPr>
        <p:spPr>
          <a:xfrm>
            <a:off x="8454044" y="6324600"/>
            <a:ext cx="385156" cy="304800"/>
          </a:xfrm>
        </p:spPr>
        <p:txBody>
          <a:bodyPr/>
          <a:lstStyle/>
          <a:p>
            <a:fld id="{B593ABC0-67DC-4EDA-8B24-F5DE96F3FB60}" type="slidenum">
              <a:rPr lang="en-US" altLang="lv-LV" smtClean="0"/>
              <a:pPr/>
              <a:t>24</a:t>
            </a:fld>
            <a:endParaRPr lang="en-US" altLang="lv-LV" dirty="0"/>
          </a:p>
        </p:txBody>
      </p:sp>
    </p:spTree>
    <p:extLst>
      <p:ext uri="{BB962C8B-B14F-4D97-AF65-F5344CB8AC3E}">
        <p14:creationId xmlns:p14="http://schemas.microsoft.com/office/powerpoint/2010/main" val="18821334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540327"/>
            <a:ext cx="6096000" cy="831275"/>
          </a:xfrm>
        </p:spPr>
        <p:txBody>
          <a:bodyPr>
            <a:normAutofit/>
          </a:bodyPr>
          <a:lstStyle/>
          <a:p>
            <a:r>
              <a:rPr lang="lv-LV" sz="2000" dirty="0" smtClean="0">
                <a:solidFill>
                  <a:srgbClr val="7030A0"/>
                </a:solidFill>
              </a:rPr>
              <a:t>Lietotāja tiesību piešķiršana</a:t>
            </a:r>
            <a:endParaRPr lang="lv-LV" sz="2000" dirty="0">
              <a:solidFill>
                <a:srgbClr val="7030A0"/>
              </a:solidFill>
            </a:endParaRPr>
          </a:p>
        </p:txBody>
      </p:sp>
      <p:sp>
        <p:nvSpPr>
          <p:cNvPr id="3" name="Text Placeholder 2"/>
          <p:cNvSpPr>
            <a:spLocks noGrp="1"/>
          </p:cNvSpPr>
          <p:nvPr>
            <p:ph type="body" sz="quarter" idx="10"/>
          </p:nvPr>
        </p:nvSpPr>
        <p:spPr/>
        <p:txBody>
          <a:bodyPr/>
          <a:lstStyle/>
          <a:p>
            <a:endParaRPr lang="lv-LV"/>
          </a:p>
        </p:txBody>
      </p:sp>
      <p:sp>
        <p:nvSpPr>
          <p:cNvPr id="4" name="Text Placeholder 3"/>
          <p:cNvSpPr>
            <a:spLocks noGrp="1"/>
          </p:cNvSpPr>
          <p:nvPr>
            <p:ph type="body" sz="quarter" idx="12"/>
          </p:nvPr>
        </p:nvSpPr>
        <p:spPr>
          <a:xfrm>
            <a:off x="4876800" y="6324600"/>
            <a:ext cx="3344487" cy="304800"/>
          </a:xfrm>
        </p:spPr>
        <p:txBody>
          <a:bodyPr/>
          <a:lstStyle/>
          <a:p>
            <a:endParaRPr lang="lv-LV" dirty="0"/>
          </a:p>
        </p:txBody>
      </p:sp>
      <p:sp>
        <p:nvSpPr>
          <p:cNvPr id="5" name="Slide Number Placeholder 4"/>
          <p:cNvSpPr>
            <a:spLocks noGrp="1"/>
          </p:cNvSpPr>
          <p:nvPr>
            <p:ph type="sldNum" sz="quarter" idx="13"/>
          </p:nvPr>
        </p:nvSpPr>
        <p:spPr>
          <a:xfrm>
            <a:off x="8420793" y="6324600"/>
            <a:ext cx="418407" cy="304800"/>
          </a:xfrm>
        </p:spPr>
        <p:txBody>
          <a:bodyPr/>
          <a:lstStyle/>
          <a:p>
            <a:pPr>
              <a:defRPr/>
            </a:pPr>
            <a:fld id="{D1E10463-A1B7-4DCF-A320-8E281F46E7FE}" type="slidenum">
              <a:rPr lang="en-US" altLang="lv-LV" sz="1000" smtClean="0"/>
              <a:pPr>
                <a:defRPr/>
              </a:pPr>
              <a:t>25</a:t>
            </a:fld>
            <a:endParaRPr lang="en-US" altLang="lv-LV" sz="10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5929" y="1187261"/>
            <a:ext cx="3497773" cy="2185214"/>
          </a:xfrm>
          <a:prstGeom prst="rect">
            <a:avLst/>
          </a:prstGeom>
        </p:spPr>
      </p:pic>
      <p:sp>
        <p:nvSpPr>
          <p:cNvPr id="7" name="TextBox 6"/>
          <p:cNvSpPr txBox="1"/>
          <p:nvPr/>
        </p:nvSpPr>
        <p:spPr>
          <a:xfrm>
            <a:off x="1853738" y="1187261"/>
            <a:ext cx="2629593" cy="2185214"/>
          </a:xfrm>
          <a:prstGeom prst="rect">
            <a:avLst/>
          </a:prstGeom>
          <a:noFill/>
        </p:spPr>
        <p:txBody>
          <a:bodyPr wrap="square" rtlCol="0">
            <a:spAutoFit/>
          </a:bodyPr>
          <a:lstStyle/>
          <a:p>
            <a:pPr algn="ctr"/>
            <a:r>
              <a:rPr lang="lv-LV" dirty="0"/>
              <a:t>Iesniegums par VIIS lietotāja tiesību </a:t>
            </a:r>
            <a:r>
              <a:rPr lang="lv-LV" dirty="0" smtClean="0"/>
              <a:t>piešķiršanu, iesniegums lietotāja tiesību anulēšanai </a:t>
            </a:r>
            <a:r>
              <a:rPr lang="lv-LV" dirty="0"/>
              <a:t>un saistību raksts atrodami IZM mājaslapā sadaļā </a:t>
            </a:r>
            <a:r>
              <a:rPr lang="lv-LV" b="1" u="sng" dirty="0" smtClean="0"/>
              <a:t>Izglītība  -&gt;&gt; </a:t>
            </a:r>
            <a:r>
              <a:rPr lang="lv-LV" b="1" u="sng" dirty="0"/>
              <a:t>Valsts izglītības informācijas </a:t>
            </a:r>
            <a:r>
              <a:rPr lang="lv-LV" b="1" u="sng" dirty="0" smtClean="0"/>
              <a:t>sistēma</a:t>
            </a:r>
            <a:endParaRPr lang="lv-LV" dirty="0"/>
          </a:p>
        </p:txBody>
      </p:sp>
      <p:sp>
        <p:nvSpPr>
          <p:cNvPr id="8" name="TextBox 7"/>
          <p:cNvSpPr txBox="1"/>
          <p:nvPr/>
        </p:nvSpPr>
        <p:spPr>
          <a:xfrm>
            <a:off x="803563" y="3624243"/>
            <a:ext cx="7536873" cy="2616101"/>
          </a:xfrm>
          <a:prstGeom prst="rect">
            <a:avLst/>
          </a:prstGeom>
          <a:noFill/>
        </p:spPr>
        <p:txBody>
          <a:bodyPr wrap="square" rtlCol="0">
            <a:spAutoFit/>
          </a:bodyPr>
          <a:lstStyle/>
          <a:p>
            <a:r>
              <a:rPr lang="lv-LV" dirty="0"/>
              <a:t>Aizpildīti un parakstīti iesnieguma un saistību raksta oriģināli jānogādā ministrijā Vaļņu ielā 2, Rīgā, </a:t>
            </a:r>
            <a:r>
              <a:rPr lang="lv-LV" dirty="0" smtClean="0"/>
              <a:t>LV-1050.</a:t>
            </a:r>
          </a:p>
          <a:p>
            <a:r>
              <a:rPr lang="lv-LV" dirty="0"/>
              <a:t>Ar drošu elektronisko parakstu parakstītus dokumentus </a:t>
            </a:r>
            <a:r>
              <a:rPr lang="lv-LV" dirty="0" smtClean="0"/>
              <a:t>sūtīt </a:t>
            </a:r>
            <a:r>
              <a:rPr lang="lv-LV" dirty="0"/>
              <a:t>uz </a:t>
            </a:r>
            <a:r>
              <a:rPr lang="lv-LV" u="sng" dirty="0" smtClean="0">
                <a:hlinkClick r:id="rId3"/>
              </a:rPr>
              <a:t>viis@izm.gov.lv</a:t>
            </a:r>
            <a:r>
              <a:rPr lang="lv-LV" dirty="0" smtClean="0"/>
              <a:t> </a:t>
            </a:r>
            <a:r>
              <a:rPr lang="lv-LV" dirty="0"/>
              <a:t/>
            </a:r>
            <a:br>
              <a:rPr lang="lv-LV" dirty="0"/>
            </a:br>
            <a:r>
              <a:rPr lang="lv-LV" sz="2800" b="1" dirty="0">
                <a:solidFill>
                  <a:srgbClr val="FF0000"/>
                </a:solidFill>
              </a:rPr>
              <a:t>!</a:t>
            </a:r>
            <a:r>
              <a:rPr lang="lv-LV" dirty="0"/>
              <a:t> Lūdzu </a:t>
            </a:r>
            <a:r>
              <a:rPr lang="lv-LV" dirty="0" smtClean="0"/>
              <a:t>ņemt </a:t>
            </a:r>
            <a:r>
              <a:rPr lang="lv-LV" dirty="0"/>
              <a:t>vērā, ka saistību rakstam jābūt parakstītam ar paša lietotāja drošu elektronisko parakstu</a:t>
            </a:r>
            <a:r>
              <a:rPr lang="lv-LV" dirty="0" smtClean="0"/>
              <a:t>.</a:t>
            </a:r>
          </a:p>
          <a:p>
            <a:endParaRPr lang="lv-LV" dirty="0" smtClean="0"/>
          </a:p>
          <a:p>
            <a:r>
              <a:rPr lang="lv-LV" dirty="0"/>
              <a:t>Ja iestāde tiek </a:t>
            </a:r>
            <a:r>
              <a:rPr lang="lv-LV" b="1" dirty="0" smtClean="0"/>
              <a:t>reorganizēta</a:t>
            </a:r>
            <a:r>
              <a:rPr lang="lv-LV" dirty="0" smtClean="0"/>
              <a:t> - </a:t>
            </a:r>
            <a:r>
              <a:rPr lang="lv-LV" dirty="0"/>
              <a:t>lietotājam, kurš turpinās darboties ar VIIS jaunajā iestādē, </a:t>
            </a:r>
            <a:r>
              <a:rPr lang="lv-LV" dirty="0" err="1" smtClean="0"/>
              <a:t>jānosūta</a:t>
            </a:r>
            <a:r>
              <a:rPr lang="lv-LV" dirty="0" smtClean="0"/>
              <a:t> </a:t>
            </a:r>
            <a:r>
              <a:rPr lang="lv-LV" dirty="0"/>
              <a:t>e-pasts uz </a:t>
            </a:r>
            <a:r>
              <a:rPr lang="lv-LV" u="sng" dirty="0">
                <a:solidFill>
                  <a:srgbClr val="3333CC"/>
                </a:solidFill>
              </a:rPr>
              <a:t>viis@izm.gov.lv</a:t>
            </a:r>
            <a:r>
              <a:rPr lang="lv-LV" dirty="0"/>
              <a:t> ar vārdu, </a:t>
            </a:r>
            <a:r>
              <a:rPr lang="lv-LV" dirty="0" smtClean="0"/>
              <a:t>uzvārdu, </a:t>
            </a:r>
            <a:r>
              <a:rPr lang="lv-LV" dirty="0"/>
              <a:t>lietotājvārdu un </a:t>
            </a:r>
            <a:r>
              <a:rPr lang="lv-LV" dirty="0" smtClean="0"/>
              <a:t>jaunās iestādes nosaukumu.</a:t>
            </a:r>
            <a:endParaRPr lang="lv-LV" dirty="0"/>
          </a:p>
        </p:txBody>
      </p:sp>
    </p:spTree>
    <p:extLst>
      <p:ext uri="{BB962C8B-B14F-4D97-AF65-F5344CB8AC3E}">
        <p14:creationId xmlns:p14="http://schemas.microsoft.com/office/powerpoint/2010/main" val="27088374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sz="2000" dirty="0" smtClean="0">
                <a:solidFill>
                  <a:srgbClr val="7030A0"/>
                </a:solidFill>
              </a:rPr>
              <a:t>Ja lietotājs aizmirsis paroli</a:t>
            </a:r>
            <a:endParaRPr lang="lv-LV" sz="2000" dirty="0">
              <a:solidFill>
                <a:srgbClr val="7030A0"/>
              </a:solidFill>
            </a:endParaRPr>
          </a:p>
        </p:txBody>
      </p:sp>
      <p:sp>
        <p:nvSpPr>
          <p:cNvPr id="3" name="Text Placeholder 2"/>
          <p:cNvSpPr>
            <a:spLocks noGrp="1"/>
          </p:cNvSpPr>
          <p:nvPr>
            <p:ph type="body" sz="quarter" idx="10"/>
          </p:nvPr>
        </p:nvSpPr>
        <p:spPr/>
        <p:txBody>
          <a:bodyPr/>
          <a:lstStyle/>
          <a:p>
            <a:endParaRPr lang="lv-LV"/>
          </a:p>
        </p:txBody>
      </p:sp>
      <p:sp>
        <p:nvSpPr>
          <p:cNvPr id="4" name="Text Placeholder 3"/>
          <p:cNvSpPr>
            <a:spLocks noGrp="1"/>
          </p:cNvSpPr>
          <p:nvPr>
            <p:ph type="body" sz="quarter" idx="12"/>
          </p:nvPr>
        </p:nvSpPr>
        <p:spPr>
          <a:xfrm>
            <a:off x="4876800" y="6324600"/>
            <a:ext cx="3435927" cy="304800"/>
          </a:xfrm>
        </p:spPr>
        <p:txBody>
          <a:bodyPr/>
          <a:lstStyle/>
          <a:p>
            <a:endParaRPr lang="lv-LV" dirty="0"/>
          </a:p>
        </p:txBody>
      </p:sp>
      <p:sp>
        <p:nvSpPr>
          <p:cNvPr id="5" name="Slide Number Placeholder 4"/>
          <p:cNvSpPr>
            <a:spLocks noGrp="1"/>
          </p:cNvSpPr>
          <p:nvPr>
            <p:ph type="sldNum" sz="quarter" idx="13"/>
          </p:nvPr>
        </p:nvSpPr>
        <p:spPr>
          <a:xfrm>
            <a:off x="8454044" y="6324600"/>
            <a:ext cx="385156" cy="304800"/>
          </a:xfrm>
        </p:spPr>
        <p:txBody>
          <a:bodyPr/>
          <a:lstStyle/>
          <a:p>
            <a:pPr>
              <a:defRPr/>
            </a:pPr>
            <a:fld id="{D1E10463-A1B7-4DCF-A320-8E281F46E7FE}" type="slidenum">
              <a:rPr lang="en-US" altLang="lv-LV" sz="1000" smtClean="0"/>
              <a:pPr>
                <a:defRPr/>
              </a:pPr>
              <a:t>26</a:t>
            </a:fld>
            <a:endParaRPr lang="en-US" altLang="lv-LV" sz="10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3367" y="1002646"/>
            <a:ext cx="5269836" cy="1476845"/>
          </a:xfrm>
          <a:prstGeom prst="rect">
            <a:avLst/>
          </a:prstGeom>
        </p:spPr>
      </p:pic>
      <p:sp>
        <p:nvSpPr>
          <p:cNvPr id="7" name="TextBox 6"/>
          <p:cNvSpPr txBox="1"/>
          <p:nvPr/>
        </p:nvSpPr>
        <p:spPr>
          <a:xfrm>
            <a:off x="698271" y="2471990"/>
            <a:ext cx="6907874" cy="1138773"/>
          </a:xfrm>
          <a:prstGeom prst="rect">
            <a:avLst/>
          </a:prstGeom>
          <a:noFill/>
        </p:spPr>
        <p:txBody>
          <a:bodyPr wrap="square" rtlCol="0">
            <a:spAutoFit/>
          </a:bodyPr>
          <a:lstStyle/>
          <a:p>
            <a:pPr lvl="0"/>
            <a:r>
              <a:rPr lang="lv-LV" dirty="0"/>
              <a:t>Tiek atvērts paroles atjaunošanas logs, kurā jāievada:</a:t>
            </a:r>
          </a:p>
          <a:p>
            <a:pPr marL="742950" lvl="1" indent="-285750">
              <a:buFont typeface="Arial" panose="020B0604020202020204" pitchFamily="34" charset="0"/>
              <a:buChar char="•"/>
            </a:pPr>
            <a:r>
              <a:rPr lang="lv-LV" dirty="0" smtClean="0"/>
              <a:t>Lietotājvārds</a:t>
            </a:r>
          </a:p>
          <a:p>
            <a:pPr marL="742950" lvl="1" indent="-285750">
              <a:buFont typeface="Arial" panose="020B0604020202020204" pitchFamily="34" charset="0"/>
              <a:buChar char="•"/>
            </a:pPr>
            <a:r>
              <a:rPr lang="lv-LV" dirty="0"/>
              <a:t>Drošības kods – precīza ekrānā pirms drošības koda lauka redzamā simbolu virkne</a:t>
            </a:r>
          </a:p>
        </p:txBody>
      </p:sp>
      <p:pic>
        <p:nvPicPr>
          <p:cNvPr id="102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9545" y="3295651"/>
            <a:ext cx="32766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764770" y="4502820"/>
            <a:ext cx="7769629" cy="1831271"/>
          </a:xfrm>
          <a:prstGeom prst="rect">
            <a:avLst/>
          </a:prstGeom>
        </p:spPr>
        <p:txBody>
          <a:bodyPr wrap="square">
            <a:spAutoFit/>
          </a:bodyPr>
          <a:lstStyle/>
          <a:p>
            <a:r>
              <a:rPr lang="lv-LV" dirty="0">
                <a:latin typeface="+mn-lt"/>
                <a:ea typeface="Calibri" panose="020F0502020204030204" pitchFamily="34" charset="0"/>
                <a:cs typeface="Times New Roman" panose="02020603050405020304" pitchFamily="18" charset="0"/>
              </a:rPr>
              <a:t>Nospiežot pogu &lt;Atjaunot paroli&gt;, uz lietotāja e-pastu tiek nosūtīta e-pasta vēstule ar hipersaiti, kuru </a:t>
            </a:r>
            <a:r>
              <a:rPr lang="lv-LV" dirty="0" smtClean="0">
                <a:latin typeface="+mn-lt"/>
                <a:ea typeface="Calibri" panose="020F0502020204030204" pitchFamily="34" charset="0"/>
                <a:cs typeface="Times New Roman" panose="02020603050405020304" pitchFamily="18" charset="0"/>
              </a:rPr>
              <a:t>nospiežot, </a:t>
            </a:r>
            <a:r>
              <a:rPr lang="lv-LV" dirty="0">
                <a:latin typeface="+mn-lt"/>
                <a:ea typeface="Calibri" panose="020F0502020204030204" pitchFamily="34" charset="0"/>
                <a:cs typeface="Times New Roman" panose="02020603050405020304" pitchFamily="18" charset="0"/>
              </a:rPr>
              <a:t>ir iespējams uzstādīt jaunu </a:t>
            </a:r>
            <a:r>
              <a:rPr lang="lv-LV" dirty="0" smtClean="0">
                <a:latin typeface="+mn-lt"/>
                <a:ea typeface="Calibri" panose="020F0502020204030204" pitchFamily="34" charset="0"/>
                <a:cs typeface="Times New Roman" panose="02020603050405020304" pitchFamily="18" charset="0"/>
              </a:rPr>
              <a:t>paroli.</a:t>
            </a:r>
          </a:p>
          <a:p>
            <a:endParaRPr lang="lv-LV" dirty="0" smtClean="0">
              <a:latin typeface="+mn-lt"/>
              <a:ea typeface="Calibri" panose="020F0502020204030204" pitchFamily="34" charset="0"/>
              <a:cs typeface="Times New Roman" panose="02020603050405020304" pitchFamily="18" charset="0"/>
            </a:endParaRPr>
          </a:p>
          <a:p>
            <a:r>
              <a:rPr lang="lv-LV" sz="2800" b="1" dirty="0" smtClean="0">
                <a:solidFill>
                  <a:srgbClr val="FF0000"/>
                </a:solidFill>
                <a:latin typeface="+mn-lt"/>
              </a:rPr>
              <a:t>!</a:t>
            </a:r>
            <a:r>
              <a:rPr lang="lv-LV" b="1" dirty="0" smtClean="0">
                <a:latin typeface="+mn-lt"/>
              </a:rPr>
              <a:t> Svarīgi</a:t>
            </a:r>
            <a:r>
              <a:rPr lang="lv-LV" b="1" dirty="0">
                <a:latin typeface="+mn-lt"/>
              </a:rPr>
              <a:t>:</a:t>
            </a:r>
            <a:r>
              <a:rPr lang="lv-LV" dirty="0">
                <a:latin typeface="+mn-lt"/>
              </a:rPr>
              <a:t> Hipersaite ir derīga </a:t>
            </a:r>
            <a:r>
              <a:rPr lang="lv-LV" u="sng" dirty="0">
                <a:latin typeface="+mn-lt"/>
              </a:rPr>
              <a:t>60 minūtes. </a:t>
            </a:r>
            <a:r>
              <a:rPr lang="lv-LV" dirty="0">
                <a:latin typeface="+mn-lt"/>
              </a:rPr>
              <a:t>Ja tās tiek nokavētas, ir nepieciešams atkārtoti veikt visas paroles atjaunošanas darbības, saņemot jaunu e-pastu </a:t>
            </a:r>
          </a:p>
          <a:p>
            <a:endParaRPr lang="lv-LV" dirty="0"/>
          </a:p>
        </p:txBody>
      </p:sp>
    </p:spTree>
    <p:extLst>
      <p:ext uri="{BB962C8B-B14F-4D97-AF65-F5344CB8AC3E}">
        <p14:creationId xmlns:p14="http://schemas.microsoft.com/office/powerpoint/2010/main" val="23962341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754039923"/>
              </p:ext>
            </p:extLst>
          </p:nvPr>
        </p:nvGraphicFramePr>
        <p:xfrm>
          <a:off x="3232537" y="2196695"/>
          <a:ext cx="5480389" cy="4124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3201000" y="241243"/>
            <a:ext cx="5733449" cy="1292662"/>
          </a:xfrm>
          <a:prstGeom prst="rect">
            <a:avLst/>
          </a:prstGeom>
          <a:noFill/>
        </p:spPr>
        <p:txBody>
          <a:bodyPr wrap="square" rtlCol="0">
            <a:spAutoFit/>
          </a:bodyPr>
          <a:lstStyle/>
          <a:p>
            <a:pPr algn="ctr"/>
            <a:r>
              <a:rPr lang="lv-LV" sz="2000" b="1" dirty="0">
                <a:solidFill>
                  <a:srgbClr val="7030A0"/>
                </a:solidFill>
                <a:latin typeface="Verdana" panose="020B0604030504040204" pitchFamily="34" charset="0"/>
                <a:ea typeface="Verdana" panose="020B0604030504040204" pitchFamily="34" charset="0"/>
                <a:cs typeface="Verdana" panose="020B0604030504040204" pitchFamily="34" charset="0"/>
              </a:rPr>
              <a:t>Konsultatīvais atbalsts </a:t>
            </a:r>
            <a:r>
              <a:rPr lang="lv-LV" sz="2400" dirty="0">
                <a:solidFill>
                  <a:srgbClr val="7030A0"/>
                </a:solidFill>
              </a:rPr>
              <a:t>– </a:t>
            </a:r>
          </a:p>
          <a:p>
            <a:pPr algn="ctr"/>
            <a:r>
              <a:rPr lang="lv-LV" sz="1800" dirty="0"/>
              <a:t>katrā novadā/pilsētā ir VIIS sistēmas administrators (konsultants), kurš ir pirmais cilvēks, kuram jālūdz padoms neskaidrību gadījumā vai jādod ziņa par problēmām.</a:t>
            </a:r>
          </a:p>
        </p:txBody>
      </p:sp>
      <p:sp>
        <p:nvSpPr>
          <p:cNvPr id="4" name="Oval 3"/>
          <p:cNvSpPr/>
          <p:nvPr/>
        </p:nvSpPr>
        <p:spPr>
          <a:xfrm>
            <a:off x="757326" y="4424848"/>
            <a:ext cx="2090002" cy="1983162"/>
          </a:xfrm>
          <a:prstGeom prst="ellipse">
            <a:avLst/>
          </a:prstGeom>
          <a:solidFill>
            <a:srgbClr val="8078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000" dirty="0"/>
              <a:t>VIIS palīdzības </a:t>
            </a:r>
            <a:r>
              <a:rPr lang="lv-LV" sz="2000" dirty="0" smtClean="0"/>
              <a:t>sadaļa</a:t>
            </a:r>
          </a:p>
          <a:p>
            <a:pPr algn="ctr"/>
            <a:r>
              <a:rPr lang="lv-LV" sz="2000" dirty="0" smtClean="0"/>
              <a:t>Forums</a:t>
            </a:r>
            <a:endParaRPr lang="lv-LV" sz="2000" dirty="0"/>
          </a:p>
        </p:txBody>
      </p:sp>
      <p:grpSp>
        <p:nvGrpSpPr>
          <p:cNvPr id="5" name="Group 4"/>
          <p:cNvGrpSpPr/>
          <p:nvPr/>
        </p:nvGrpSpPr>
        <p:grpSpPr>
          <a:xfrm>
            <a:off x="2683565" y="5012077"/>
            <a:ext cx="1008699" cy="712861"/>
            <a:chOff x="2355953" y="3323571"/>
            <a:chExt cx="1225939" cy="670450"/>
          </a:xfrm>
        </p:grpSpPr>
        <p:sp>
          <p:nvSpPr>
            <p:cNvPr id="6" name="Left-Right Arrow 5"/>
            <p:cNvSpPr/>
            <p:nvPr/>
          </p:nvSpPr>
          <p:spPr>
            <a:xfrm rot="10815569">
              <a:off x="2355953" y="3323571"/>
              <a:ext cx="1225939" cy="670450"/>
            </a:xfrm>
            <a:prstGeom prst="leftRightArrow">
              <a:avLst/>
            </a:prstGeom>
            <a:solidFill>
              <a:srgbClr val="FF0000"/>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7" name="Left-Right Arrow 4"/>
            <p:cNvSpPr/>
            <p:nvPr/>
          </p:nvSpPr>
          <p:spPr>
            <a:xfrm rot="21615569">
              <a:off x="2557087" y="3458116"/>
              <a:ext cx="1024804" cy="4022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933450">
                <a:lnSpc>
                  <a:spcPct val="90000"/>
                </a:lnSpc>
                <a:spcAft>
                  <a:spcPct val="35000"/>
                </a:spcAft>
              </a:pPr>
              <a:endParaRPr lang="lv-LV" sz="2100"/>
            </a:p>
          </p:txBody>
        </p:sp>
      </p:grpSp>
      <p:sp>
        <p:nvSpPr>
          <p:cNvPr id="8" name="TextBox 7"/>
          <p:cNvSpPr txBox="1"/>
          <p:nvPr/>
        </p:nvSpPr>
        <p:spPr>
          <a:xfrm>
            <a:off x="704763" y="1928944"/>
            <a:ext cx="3122023" cy="400110"/>
          </a:xfrm>
          <a:prstGeom prst="rect">
            <a:avLst/>
          </a:prstGeom>
          <a:noFill/>
        </p:spPr>
        <p:txBody>
          <a:bodyPr wrap="square" rtlCol="0">
            <a:spAutoFit/>
          </a:bodyPr>
          <a:lstStyle/>
          <a:p>
            <a:r>
              <a:rPr lang="lv-LV" sz="2000" dirty="0"/>
              <a:t>viis@izm.gov.lv</a:t>
            </a:r>
          </a:p>
        </p:txBody>
      </p:sp>
      <p:pic>
        <p:nvPicPr>
          <p:cNvPr id="10" name="Picture 9"/>
          <p:cNvPicPr>
            <a:picLocks noChangeAspect="1"/>
          </p:cNvPicPr>
          <p:nvPr/>
        </p:nvPicPr>
        <p:blipFill>
          <a:blip r:embed="rId8"/>
          <a:stretch>
            <a:fillRect/>
          </a:stretch>
        </p:blipFill>
        <p:spPr>
          <a:xfrm>
            <a:off x="837783" y="2460634"/>
            <a:ext cx="2578748" cy="1190823"/>
          </a:xfrm>
          <a:prstGeom prst="rect">
            <a:avLst/>
          </a:prstGeom>
        </p:spPr>
      </p:pic>
      <p:sp>
        <p:nvSpPr>
          <p:cNvPr id="11" name="Rectangle 10"/>
          <p:cNvSpPr/>
          <p:nvPr/>
        </p:nvSpPr>
        <p:spPr>
          <a:xfrm>
            <a:off x="1064030" y="2649911"/>
            <a:ext cx="1201746" cy="31658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275"/>
          </a:p>
        </p:txBody>
      </p:sp>
      <p:sp>
        <p:nvSpPr>
          <p:cNvPr id="9" name="Slide Number Placeholder 8"/>
          <p:cNvSpPr>
            <a:spLocks noGrp="1"/>
          </p:cNvSpPr>
          <p:nvPr>
            <p:ph type="sldNum" sz="quarter" idx="13"/>
          </p:nvPr>
        </p:nvSpPr>
        <p:spPr>
          <a:xfrm>
            <a:off x="8429105" y="6324600"/>
            <a:ext cx="410095" cy="304800"/>
          </a:xfrm>
        </p:spPr>
        <p:txBody>
          <a:bodyPr/>
          <a:lstStyle/>
          <a:p>
            <a:fld id="{B593ABC0-67DC-4EDA-8B24-F5DE96F3FB60}" type="slidenum">
              <a:rPr lang="en-US" altLang="lv-LV" smtClean="0"/>
              <a:pPr/>
              <a:t>27</a:t>
            </a:fld>
            <a:endParaRPr lang="en-US" altLang="lv-LV" dirty="0"/>
          </a:p>
        </p:txBody>
      </p:sp>
    </p:spTree>
    <p:extLst>
      <p:ext uri="{BB962C8B-B14F-4D97-AF65-F5344CB8AC3E}">
        <p14:creationId xmlns:p14="http://schemas.microsoft.com/office/powerpoint/2010/main" val="8225395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lv-LV"/>
          </a:p>
        </p:txBody>
      </p:sp>
      <p:sp>
        <p:nvSpPr>
          <p:cNvPr id="3" name="Text Placeholder 2"/>
          <p:cNvSpPr>
            <a:spLocks noGrp="1"/>
          </p:cNvSpPr>
          <p:nvPr>
            <p:ph type="body" sz="quarter" idx="12"/>
          </p:nvPr>
        </p:nvSpPr>
        <p:spPr>
          <a:xfrm>
            <a:off x="4876800" y="6324600"/>
            <a:ext cx="3427615" cy="304800"/>
          </a:xfrm>
        </p:spPr>
        <p:txBody>
          <a:bodyPr/>
          <a:lstStyle/>
          <a:p>
            <a:endParaRPr lang="lv-LV" dirty="0"/>
          </a:p>
        </p:txBody>
      </p:sp>
      <p:sp>
        <p:nvSpPr>
          <p:cNvPr id="4" name="Slide Number Placeholder 3"/>
          <p:cNvSpPr>
            <a:spLocks noGrp="1"/>
          </p:cNvSpPr>
          <p:nvPr>
            <p:ph type="sldNum" sz="quarter" idx="13"/>
          </p:nvPr>
        </p:nvSpPr>
        <p:spPr>
          <a:xfrm>
            <a:off x="8470669" y="6324600"/>
            <a:ext cx="368531" cy="304800"/>
          </a:xfrm>
        </p:spPr>
        <p:txBody>
          <a:bodyPr/>
          <a:lstStyle/>
          <a:p>
            <a:fld id="{B593ABC0-67DC-4EDA-8B24-F5DE96F3FB60}" type="slidenum">
              <a:rPr lang="en-US" altLang="lv-LV" smtClean="0"/>
              <a:pPr/>
              <a:t>28</a:t>
            </a:fld>
            <a:endParaRPr lang="en-US" altLang="lv-LV" dirty="0"/>
          </a:p>
        </p:txBody>
      </p:sp>
      <p:sp>
        <p:nvSpPr>
          <p:cNvPr id="5" name="TextBox 4"/>
          <p:cNvSpPr txBox="1"/>
          <p:nvPr/>
        </p:nvSpPr>
        <p:spPr>
          <a:xfrm>
            <a:off x="704849" y="1562099"/>
            <a:ext cx="7765820" cy="3231654"/>
          </a:xfrm>
          <a:prstGeom prst="rect">
            <a:avLst/>
          </a:prstGeom>
          <a:noFill/>
        </p:spPr>
        <p:txBody>
          <a:bodyPr wrap="square" rtlCol="0">
            <a:spAutoFit/>
          </a:bodyPr>
          <a:lstStyle/>
          <a:p>
            <a:r>
              <a:rPr lang="lv-LV" sz="1800" dirty="0" smtClean="0"/>
              <a:t>No šī mācību gada IZM ieviesta pieteikumu sistēma VIIS problēmu pieteikumu apstrādei.</a:t>
            </a:r>
          </a:p>
          <a:p>
            <a:r>
              <a:rPr lang="lv-LV" sz="1800" dirty="0" smtClean="0"/>
              <a:t>Lietotājs problēmu piesaka, nosūtot e-pastu uz </a:t>
            </a:r>
            <a:r>
              <a:rPr lang="lv-LV" sz="1800" b="1" dirty="0" smtClean="0">
                <a:solidFill>
                  <a:srgbClr val="0070C0"/>
                </a:solidFill>
              </a:rPr>
              <a:t>viis@izm.gov.lv</a:t>
            </a:r>
          </a:p>
          <a:p>
            <a:endParaRPr lang="lv-LV" sz="1800" dirty="0"/>
          </a:p>
          <a:p>
            <a:r>
              <a:rPr lang="lv-LV" sz="1800" dirty="0" smtClean="0"/>
              <a:t>Jānorāda iespējami detalizētāka informācija par problēmu – piemēram – iestāde, konkrēta persona un darbību secība, kādas tika veiktas. </a:t>
            </a:r>
          </a:p>
          <a:p>
            <a:r>
              <a:rPr lang="lv-LV" sz="1800" dirty="0" smtClean="0"/>
              <a:t>Nepieciešamības gadījumā pievienojiet ekrāna attēlu (</a:t>
            </a:r>
            <a:r>
              <a:rPr lang="lv-LV" sz="1800" dirty="0" err="1" smtClean="0"/>
              <a:t>PrintScrn</a:t>
            </a:r>
            <a:r>
              <a:rPr lang="lv-LV" sz="1800" dirty="0" smtClean="0"/>
              <a:t>).</a:t>
            </a:r>
          </a:p>
          <a:p>
            <a:endParaRPr lang="lv-LV" sz="1800" dirty="0"/>
          </a:p>
          <a:p>
            <a:r>
              <a:rPr lang="lv-LV" sz="2400" b="1" dirty="0" smtClean="0">
                <a:solidFill>
                  <a:srgbClr val="FF0000"/>
                </a:solidFill>
              </a:rPr>
              <a:t>!!!</a:t>
            </a:r>
            <a:r>
              <a:rPr lang="lv-LV" sz="1800" dirty="0" smtClean="0"/>
              <a:t> Ja nepieciešams anulēt piederību vai labot tās sākuma datumu, tad pieteikums </a:t>
            </a:r>
            <a:r>
              <a:rPr lang="lv-LV" sz="1800" dirty="0" err="1" smtClean="0"/>
              <a:t>jāatsūta</a:t>
            </a:r>
            <a:r>
              <a:rPr lang="lv-LV" sz="1800" dirty="0" smtClean="0"/>
              <a:t> tai iestādei, kurā bērns uz 1.septembri reģistrēts. Pēc citas iestādes pieprasījuma dati netiks laboti.</a:t>
            </a:r>
            <a:endParaRPr lang="lv-LV" sz="1800" dirty="0"/>
          </a:p>
        </p:txBody>
      </p:sp>
      <p:sp>
        <p:nvSpPr>
          <p:cNvPr id="6" name="TextBox 5"/>
          <p:cNvSpPr txBox="1"/>
          <p:nvPr/>
        </p:nvSpPr>
        <p:spPr>
          <a:xfrm>
            <a:off x="2834640" y="748145"/>
            <a:ext cx="3023585" cy="400110"/>
          </a:xfrm>
          <a:prstGeom prst="rect">
            <a:avLst/>
          </a:prstGeom>
          <a:noFill/>
        </p:spPr>
        <p:txBody>
          <a:bodyPr wrap="none" rtlCol="0">
            <a:spAutoFit/>
          </a:bodyPr>
          <a:lstStyle/>
          <a:p>
            <a:r>
              <a:rPr lang="lv-LV" sz="2000" b="1" dirty="0" smtClean="0">
                <a:solidFill>
                  <a:srgbClr val="7030A0"/>
                </a:solidFill>
                <a:latin typeface="Verdana" panose="020B0604030504040204" pitchFamily="34" charset="0"/>
                <a:ea typeface="Verdana" panose="020B0604030504040204" pitchFamily="34" charset="0"/>
                <a:cs typeface="Verdana" panose="020B0604030504040204" pitchFamily="34" charset="0"/>
              </a:rPr>
              <a:t>Pieteikumu sistēma</a:t>
            </a:r>
            <a:endParaRPr lang="lv-LV" sz="2000" b="1" dirty="0">
              <a:solidFill>
                <a:srgbClr val="7030A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2105982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
            </a:r>
            <a:br>
              <a:rPr lang="lv-LV" dirty="0" smtClean="0"/>
            </a:br>
            <a:r>
              <a:rPr lang="lv-LV" sz="2000" dirty="0" smtClean="0">
                <a:solidFill>
                  <a:srgbClr val="7030A0"/>
                </a:solidFill>
              </a:rPr>
              <a:t>Forums</a:t>
            </a:r>
            <a:endParaRPr lang="lv-LV" sz="2000" dirty="0">
              <a:solidFill>
                <a:srgbClr val="7030A0"/>
              </a:solidFill>
            </a:endParaRPr>
          </a:p>
        </p:txBody>
      </p:sp>
      <p:sp>
        <p:nvSpPr>
          <p:cNvPr id="3" name="Text Placeholder 2"/>
          <p:cNvSpPr>
            <a:spLocks noGrp="1"/>
          </p:cNvSpPr>
          <p:nvPr>
            <p:ph type="body" sz="quarter" idx="10"/>
          </p:nvPr>
        </p:nvSpPr>
        <p:spPr/>
        <p:txBody>
          <a:bodyPr/>
          <a:lstStyle/>
          <a:p>
            <a:endParaRPr lang="lv-LV"/>
          </a:p>
        </p:txBody>
      </p:sp>
      <p:sp>
        <p:nvSpPr>
          <p:cNvPr id="4" name="Text Placeholder 3"/>
          <p:cNvSpPr>
            <a:spLocks noGrp="1"/>
          </p:cNvSpPr>
          <p:nvPr>
            <p:ph type="body" sz="quarter" idx="12"/>
          </p:nvPr>
        </p:nvSpPr>
        <p:spPr>
          <a:xfrm>
            <a:off x="4876800" y="6324600"/>
            <a:ext cx="3327862" cy="304800"/>
          </a:xfrm>
        </p:spPr>
        <p:txBody>
          <a:bodyPr/>
          <a:lstStyle/>
          <a:p>
            <a:endParaRPr lang="lv-LV" dirty="0"/>
          </a:p>
        </p:txBody>
      </p:sp>
      <p:sp>
        <p:nvSpPr>
          <p:cNvPr id="5" name="Slide Number Placeholder 4"/>
          <p:cNvSpPr>
            <a:spLocks noGrp="1"/>
          </p:cNvSpPr>
          <p:nvPr>
            <p:ph type="sldNum" sz="quarter" idx="13"/>
          </p:nvPr>
        </p:nvSpPr>
        <p:spPr>
          <a:xfrm>
            <a:off x="8362604" y="6324600"/>
            <a:ext cx="476596" cy="304800"/>
          </a:xfrm>
        </p:spPr>
        <p:txBody>
          <a:bodyPr/>
          <a:lstStyle/>
          <a:p>
            <a:pPr>
              <a:defRPr/>
            </a:pPr>
            <a:fld id="{D1E10463-A1B7-4DCF-A320-8E281F46E7FE}" type="slidenum">
              <a:rPr lang="en-US" altLang="lv-LV" sz="1000" smtClean="0"/>
              <a:pPr>
                <a:defRPr/>
              </a:pPr>
              <a:t>29</a:t>
            </a:fld>
            <a:endParaRPr lang="en-US" altLang="lv-LV" sz="10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9241" y="181261"/>
            <a:ext cx="2746231" cy="1474357"/>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951" y="1655618"/>
            <a:ext cx="6607406" cy="1128176"/>
          </a:xfrm>
          <a:prstGeom prst="rect">
            <a:avLst/>
          </a:prstGeom>
        </p:spPr>
      </p:pic>
      <p:pic>
        <p:nvPicPr>
          <p:cNvPr id="8" name="Picture 7" descr="cid:image003.png@01D43AE1.5CCCDF50"/>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694951" y="2973553"/>
            <a:ext cx="3292073" cy="1906941"/>
          </a:xfrm>
          <a:prstGeom prst="rect">
            <a:avLst/>
          </a:prstGeom>
          <a:noFill/>
          <a:ln>
            <a:noFill/>
          </a:ln>
        </p:spPr>
      </p:pic>
      <p:pic>
        <p:nvPicPr>
          <p:cNvPr id="9" name="Picture 8" descr="cid:image004.png@01D43AE1.885213C0"/>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694951" y="5116137"/>
            <a:ext cx="3865419" cy="972820"/>
          </a:xfrm>
          <a:prstGeom prst="rect">
            <a:avLst/>
          </a:prstGeom>
          <a:noFill/>
          <a:ln>
            <a:noFill/>
          </a:ln>
        </p:spPr>
      </p:pic>
      <p:sp>
        <p:nvSpPr>
          <p:cNvPr id="10" name="TextBox 9"/>
          <p:cNvSpPr txBox="1"/>
          <p:nvPr/>
        </p:nvSpPr>
        <p:spPr>
          <a:xfrm>
            <a:off x="4224867" y="2973553"/>
            <a:ext cx="4309533" cy="1092607"/>
          </a:xfrm>
          <a:prstGeom prst="rect">
            <a:avLst/>
          </a:prstGeom>
          <a:noFill/>
        </p:spPr>
        <p:txBody>
          <a:bodyPr wrap="square" rtlCol="0">
            <a:spAutoFit/>
          </a:bodyPr>
          <a:lstStyle/>
          <a:p>
            <a:r>
              <a:rPr lang="lv-LV" sz="1600" dirty="0"/>
              <a:t>Reģistrācijas pabeigšanai ir nepieciešams IZM apstiprinājums, tas parasti tiek dots 1 darbadienas laikā.</a:t>
            </a:r>
          </a:p>
          <a:p>
            <a:endParaRPr lang="lv-LV" dirty="0"/>
          </a:p>
        </p:txBody>
      </p:sp>
      <p:sp>
        <p:nvSpPr>
          <p:cNvPr id="11" name="TextBox 10"/>
          <p:cNvSpPr txBox="1"/>
          <p:nvPr/>
        </p:nvSpPr>
        <p:spPr>
          <a:xfrm>
            <a:off x="4224867" y="3747396"/>
            <a:ext cx="4220096" cy="769441"/>
          </a:xfrm>
          <a:prstGeom prst="rect">
            <a:avLst/>
          </a:prstGeom>
          <a:noFill/>
        </p:spPr>
        <p:txBody>
          <a:bodyPr wrap="square" rtlCol="0">
            <a:spAutoFit/>
          </a:bodyPr>
          <a:lstStyle/>
          <a:p>
            <a:r>
              <a:rPr lang="lv-LV" sz="1600" dirty="0"/>
              <a:t>Ja mēģināt pieslēgties, kamēr lietotāja konts nav apstiprināts, saņemsiet paziņojumu:</a:t>
            </a:r>
          </a:p>
          <a:p>
            <a:endParaRPr lang="lv-LV" sz="1200" dirty="0"/>
          </a:p>
        </p:txBody>
      </p:sp>
      <p:pic>
        <p:nvPicPr>
          <p:cNvPr id="12" name="Picture 11" descr="cid:image006.png@01D43AE1.FD416140"/>
          <p:cNvPicPr/>
          <p:nvPr/>
        </p:nvPicPr>
        <p:blipFill>
          <a:blip r:embed="rId8" r:link="rId9">
            <a:extLst>
              <a:ext uri="{28A0092B-C50C-407E-A947-70E740481C1C}">
                <a14:useLocalDpi xmlns:a14="http://schemas.microsoft.com/office/drawing/2010/main" val="0"/>
              </a:ext>
            </a:extLst>
          </a:blip>
          <a:srcRect/>
          <a:stretch>
            <a:fillRect/>
          </a:stretch>
        </p:blipFill>
        <p:spPr bwMode="auto">
          <a:xfrm>
            <a:off x="4798213" y="4346979"/>
            <a:ext cx="3884593" cy="1741978"/>
          </a:xfrm>
          <a:prstGeom prst="rect">
            <a:avLst/>
          </a:prstGeom>
          <a:noFill/>
          <a:ln>
            <a:noFill/>
          </a:ln>
        </p:spPr>
      </p:pic>
    </p:spTree>
    <p:extLst>
      <p:ext uri="{BB962C8B-B14F-4D97-AF65-F5344CB8AC3E}">
        <p14:creationId xmlns:p14="http://schemas.microsoft.com/office/powerpoint/2010/main" val="3011981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4342" y="671945"/>
            <a:ext cx="7118465" cy="1036642"/>
          </a:xfrm>
        </p:spPr>
        <p:txBody>
          <a:bodyPr>
            <a:normAutofit/>
          </a:bodyPr>
          <a:lstStyle/>
          <a:p>
            <a:pPr algn="ctr"/>
            <a:r>
              <a:rPr lang="lv-LV" sz="2200" dirty="0">
                <a:solidFill>
                  <a:srgbClr val="7030A0"/>
                </a:solidFill>
              </a:rPr>
              <a:t>Kas pašvaldībām mainīsies </a:t>
            </a:r>
            <a:r>
              <a:rPr lang="lv-LV" sz="2200" dirty="0" smtClean="0">
                <a:solidFill>
                  <a:srgbClr val="7030A0"/>
                </a:solidFill>
              </a:rPr>
              <a:t>2018./2019.mācību gadā (grozījumi)</a:t>
            </a:r>
            <a:endParaRPr lang="lv-LV" sz="2200" dirty="0">
              <a:solidFill>
                <a:srgbClr val="7030A0"/>
              </a:solidFill>
            </a:endParaRPr>
          </a:p>
        </p:txBody>
      </p:sp>
      <p:sp>
        <p:nvSpPr>
          <p:cNvPr id="3" name="Content Placeholder 2"/>
          <p:cNvSpPr>
            <a:spLocks noGrp="1"/>
          </p:cNvSpPr>
          <p:nvPr>
            <p:ph idx="1"/>
          </p:nvPr>
        </p:nvSpPr>
        <p:spPr>
          <a:xfrm>
            <a:off x="452400" y="1935479"/>
            <a:ext cx="8620298" cy="4389121"/>
          </a:xfrm>
        </p:spPr>
        <p:txBody>
          <a:bodyPr>
            <a:normAutofit fontScale="92500" lnSpcReduction="20000"/>
          </a:bodyPr>
          <a:lstStyle/>
          <a:p>
            <a:pPr lvl="0" algn="just">
              <a:spcBef>
                <a:spcPts val="600"/>
              </a:spcBef>
              <a:spcAft>
                <a:spcPts val="600"/>
              </a:spcAft>
              <a:buFont typeface="Wingdings" panose="05000000000000000000" pitchFamily="2" charset="2"/>
              <a:buChar char="Ø"/>
            </a:pPr>
            <a:r>
              <a:rPr lang="lv-LV" sz="1700" dirty="0">
                <a:solidFill>
                  <a:prstClr val="black"/>
                </a:solidFill>
              </a:rPr>
              <a:t>Pašvaldībām septembrī tiek nodrošināts mērķdotācijas avansa maksājums 75% apmērā no viena mēneša mērķdotācijas kārtējā gada periodam janvārim – augustam. </a:t>
            </a:r>
          </a:p>
          <a:p>
            <a:pPr lvl="0" algn="just">
              <a:spcBef>
                <a:spcPts val="600"/>
              </a:spcBef>
              <a:spcAft>
                <a:spcPts val="600"/>
              </a:spcAft>
              <a:buFont typeface="Wingdings" panose="05000000000000000000" pitchFamily="2" charset="2"/>
              <a:buChar char="Ø"/>
            </a:pPr>
            <a:r>
              <a:rPr lang="lv-LV" sz="1700" dirty="0">
                <a:solidFill>
                  <a:prstClr val="black"/>
                </a:solidFill>
              </a:rPr>
              <a:t>Līdz 31.08.2020. no mērķdotācijas finansē profesionāli orientēta virziena pamatizglītības programmas ar padziļinātu mācību priekšmetu (izņemot mūziku) mācīšanu, saglabājot koeficientu – 1,2.</a:t>
            </a:r>
          </a:p>
          <a:p>
            <a:pPr lvl="0" algn="just">
              <a:spcBef>
                <a:spcPts val="600"/>
              </a:spcBef>
              <a:spcAft>
                <a:spcPts val="600"/>
              </a:spcAft>
              <a:buFont typeface="Wingdings" panose="05000000000000000000" pitchFamily="2" charset="2"/>
              <a:buChar char="Ø"/>
            </a:pPr>
            <a:r>
              <a:rPr lang="lv-LV" sz="1700" dirty="0">
                <a:solidFill>
                  <a:prstClr val="black"/>
                </a:solidFill>
              </a:rPr>
              <a:t>Finansējums pedagogu profesionālās darbības kvalitātes piemaksām tiks iekļauts «direktora fondā», </a:t>
            </a:r>
            <a:r>
              <a:rPr lang="lv-LV" sz="1700" dirty="0"/>
              <a:t>attiecīgi palielinot aprēķināto finansējuma apmēru (ne mazāk kā 14,5%).</a:t>
            </a:r>
          </a:p>
          <a:p>
            <a:pPr lvl="0" algn="just">
              <a:spcBef>
                <a:spcPts val="600"/>
              </a:spcBef>
              <a:spcAft>
                <a:spcPts val="600"/>
              </a:spcAft>
              <a:buFont typeface="Wingdings" panose="05000000000000000000" pitchFamily="2" charset="2"/>
              <a:buChar char="Ø"/>
            </a:pPr>
            <a:r>
              <a:rPr lang="lv-LV" sz="1700" dirty="0">
                <a:solidFill>
                  <a:prstClr val="black"/>
                </a:solidFill>
              </a:rPr>
              <a:t>Pašvaldības, sadalot mērķdotāciju izglītības iestādēm, būs tiesīgas pārdalīt starp izglītības iestādēm papildu finansējumu atbalsta personālam, kā arī ilgstoši slimojošo skolēnu un bērnu izglītošanai ārpus izglītības iestādēs (slimnīcās un sociālās aprūpes iestādēs) un </a:t>
            </a:r>
            <a:r>
              <a:rPr lang="lv-LV" sz="1700" dirty="0" err="1">
                <a:solidFill>
                  <a:prstClr val="black"/>
                </a:solidFill>
              </a:rPr>
              <a:t>reemigrējošo</a:t>
            </a:r>
            <a:r>
              <a:rPr lang="lv-LV" sz="1700" dirty="0">
                <a:solidFill>
                  <a:prstClr val="black"/>
                </a:solidFill>
              </a:rPr>
              <a:t> izglītojamo atbalstam.</a:t>
            </a:r>
          </a:p>
          <a:p>
            <a:pPr lvl="0" algn="just">
              <a:spcBef>
                <a:spcPts val="600"/>
              </a:spcBef>
              <a:spcAft>
                <a:spcPts val="600"/>
              </a:spcAft>
              <a:buFont typeface="Wingdings" panose="05000000000000000000" pitchFamily="2" charset="2"/>
              <a:buChar char="Ø"/>
            </a:pPr>
            <a:r>
              <a:rPr lang="lv-LV" sz="1700" dirty="0">
                <a:solidFill>
                  <a:prstClr val="black"/>
                </a:solidFill>
              </a:rPr>
              <a:t>Pirmskolas pirmsskolas izglītības skolotājiem – papildus finansējums līdz 3% profesionālās darbības kvalitātes piemaksām pedagogiem, kuri ir ieguvuši 1., 2. un 3. kvalitātes pakāpi pēc 2017. gada 9. augusta, kā arī samaksai par pedagogu papildu pienākumiem un pedagoga mēneša darba algas likmes palielināšanai.</a:t>
            </a:r>
          </a:p>
          <a:p>
            <a:pPr algn="just">
              <a:spcBef>
                <a:spcPts val="600"/>
              </a:spcBef>
              <a:spcAft>
                <a:spcPts val="600"/>
              </a:spcAft>
              <a:buFont typeface="Wingdings" panose="05000000000000000000" pitchFamily="2" charset="2"/>
              <a:buChar char="Ø"/>
            </a:pPr>
            <a:endParaRPr lang="lv-LV" dirty="0" smtClean="0"/>
          </a:p>
        </p:txBody>
      </p:sp>
      <p:sp>
        <p:nvSpPr>
          <p:cNvPr id="6" name="Slide Number Placeholder 5"/>
          <p:cNvSpPr>
            <a:spLocks noGrp="1"/>
          </p:cNvSpPr>
          <p:nvPr>
            <p:ph type="sldNum" sz="quarter" idx="13"/>
          </p:nvPr>
        </p:nvSpPr>
        <p:spPr/>
        <p:txBody>
          <a:bodyPr/>
          <a:lstStyle/>
          <a:p>
            <a:fld id="{2A7A2D14-D4ED-4D20-9591-109C52ACFD9F}" type="slidenum">
              <a:rPr lang="en-US" altLang="lv-LV" smtClean="0"/>
              <a:pPr/>
              <a:t>3</a:t>
            </a:fld>
            <a:endParaRPr lang="en-US" altLang="lv-LV" dirty="0"/>
          </a:p>
        </p:txBody>
      </p:sp>
    </p:spTree>
    <p:extLst>
      <p:ext uri="{BB962C8B-B14F-4D97-AF65-F5344CB8AC3E}">
        <p14:creationId xmlns:p14="http://schemas.microsoft.com/office/powerpoint/2010/main" val="21233495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85800" y="3810000"/>
            <a:ext cx="7772400" cy="914400"/>
          </a:xfrm>
        </p:spPr>
        <p:txBody>
          <a:bodyPr>
            <a:normAutofit/>
          </a:bodyPr>
          <a:lstStyle/>
          <a:p>
            <a:r>
              <a:rPr lang="lv-LV" sz="2400" dirty="0" smtClean="0">
                <a:solidFill>
                  <a:srgbClr val="7030A0"/>
                </a:solidFill>
              </a:rPr>
              <a:t>Paldies par uzmanību!</a:t>
            </a:r>
            <a:endParaRPr lang="en-US" sz="2400" dirty="0">
              <a:solidFill>
                <a:srgbClr val="7030A0"/>
              </a:solidFill>
            </a:endParaRPr>
          </a:p>
        </p:txBody>
      </p:sp>
    </p:spTree>
    <p:extLst>
      <p:ext uri="{BB962C8B-B14F-4D97-AF65-F5344CB8AC3E}">
        <p14:creationId xmlns:p14="http://schemas.microsoft.com/office/powerpoint/2010/main" val="31803458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0116" y="381000"/>
            <a:ext cx="6716684" cy="1036642"/>
          </a:xfrm>
        </p:spPr>
        <p:txBody>
          <a:bodyPr>
            <a:normAutofit fontScale="90000"/>
          </a:bodyPr>
          <a:lstStyle/>
          <a:p>
            <a:pPr algn="ctr"/>
            <a:r>
              <a:rPr lang="lv-LV" dirty="0">
                <a:solidFill>
                  <a:srgbClr val="7030A0"/>
                </a:solidFill>
              </a:rPr>
              <a:t>Normas, kas tika iestrādātas noteikumos jau </a:t>
            </a:r>
            <a:r>
              <a:rPr lang="lv-LV" dirty="0" smtClean="0">
                <a:solidFill>
                  <a:srgbClr val="7030A0"/>
                </a:solidFill>
              </a:rPr>
              <a:t>iepriekšējos gados </a:t>
            </a:r>
            <a:r>
              <a:rPr lang="lv-LV" dirty="0">
                <a:solidFill>
                  <a:srgbClr val="7030A0"/>
                </a:solidFill>
              </a:rPr>
              <a:t>un </a:t>
            </a:r>
            <a:r>
              <a:rPr lang="lv-LV" dirty="0" smtClean="0">
                <a:solidFill>
                  <a:srgbClr val="7030A0"/>
                </a:solidFill>
              </a:rPr>
              <a:t>sāk darboties 2018./2019.m.g.</a:t>
            </a:r>
            <a:endParaRPr lang="lv-LV" dirty="0">
              <a:solidFill>
                <a:srgbClr val="7030A0"/>
              </a:solidFill>
            </a:endParaRPr>
          </a:p>
        </p:txBody>
      </p:sp>
      <p:sp>
        <p:nvSpPr>
          <p:cNvPr id="3" name="Content Placeholder 2"/>
          <p:cNvSpPr>
            <a:spLocks noGrp="1"/>
          </p:cNvSpPr>
          <p:nvPr>
            <p:ph idx="1"/>
          </p:nvPr>
        </p:nvSpPr>
        <p:spPr>
          <a:xfrm>
            <a:off x="789709" y="1752600"/>
            <a:ext cx="7897091" cy="4373573"/>
          </a:xfrm>
        </p:spPr>
        <p:txBody>
          <a:bodyPr>
            <a:normAutofit fontScale="92500" lnSpcReduction="20000"/>
          </a:bodyPr>
          <a:lstStyle/>
          <a:p>
            <a:pPr algn="just">
              <a:buFont typeface="Wingdings" panose="05000000000000000000" pitchFamily="2" charset="2"/>
              <a:buChar char="Ø"/>
            </a:pPr>
            <a:r>
              <a:rPr lang="lv-LV" sz="1900" dirty="0"/>
              <a:t>Aprēķinot mērķdotāciju </a:t>
            </a:r>
            <a:r>
              <a:rPr lang="lv-LV" sz="1900" dirty="0" smtClean="0"/>
              <a:t>pašvaldībām skolēnu </a:t>
            </a:r>
            <a:r>
              <a:rPr lang="lv-LV" sz="1900" dirty="0"/>
              <a:t>skaitam </a:t>
            </a:r>
            <a:r>
              <a:rPr lang="lv-LV" sz="1900" dirty="0" smtClean="0"/>
              <a:t>7.-9.klasē, </a:t>
            </a:r>
            <a:r>
              <a:rPr lang="lv-LV" sz="1900" dirty="0"/>
              <a:t>piemēros koeficientu </a:t>
            </a:r>
            <a:r>
              <a:rPr lang="lv-LV" sz="1900" dirty="0" smtClean="0"/>
              <a:t>1,3, </a:t>
            </a:r>
            <a:r>
              <a:rPr lang="lv-LV" sz="1900" dirty="0"/>
              <a:t>ja skolēnu skaits izglītības iestādē </a:t>
            </a:r>
            <a:r>
              <a:rPr lang="lv-LV" sz="1900" dirty="0" smtClean="0"/>
              <a:t>7.-9.klašu </a:t>
            </a:r>
            <a:r>
              <a:rPr lang="lv-LV" sz="1900" dirty="0"/>
              <a:t>grupā katrā izglītības programmā būs </a:t>
            </a:r>
            <a:r>
              <a:rPr lang="lv-LV" sz="1900" dirty="0" smtClean="0"/>
              <a:t>lielāks par:</a:t>
            </a:r>
          </a:p>
          <a:p>
            <a:pPr marL="342900" indent="-342900" algn="just">
              <a:buFont typeface="Arial" panose="020B0604020202020204" pitchFamily="34" charset="0"/>
              <a:buChar char="•"/>
            </a:pPr>
            <a:r>
              <a:rPr lang="lv-LV" sz="1900" dirty="0" smtClean="0"/>
              <a:t>27 (21) – pārējie novadi, reģionālās nozīmes pilsētas novada laukos &lt;0,5, novados, kur skolēnu skaits blīvums &lt;0,5;</a:t>
            </a:r>
          </a:p>
          <a:p>
            <a:pPr marL="342900" indent="-342900" algn="just">
              <a:buFont typeface="Arial" panose="020B0604020202020204" pitchFamily="34" charset="0"/>
              <a:buChar char="•"/>
            </a:pPr>
            <a:r>
              <a:rPr lang="lv-LV" sz="1900" dirty="0" smtClean="0"/>
              <a:t>48 (42) – </a:t>
            </a:r>
            <a:r>
              <a:rPr lang="lv-LV" sz="1900" dirty="0"/>
              <a:t>P</a:t>
            </a:r>
            <a:r>
              <a:rPr lang="lv-LV" sz="1900" dirty="0" smtClean="0"/>
              <a:t>ierīgas pašvaldību novados;</a:t>
            </a:r>
          </a:p>
          <a:p>
            <a:pPr marL="342900" indent="-342900" algn="just">
              <a:buFont typeface="Arial" panose="020B0604020202020204" pitchFamily="34" charset="0"/>
              <a:buChar char="•"/>
            </a:pPr>
            <a:r>
              <a:rPr lang="lv-LV" sz="1900" dirty="0" smtClean="0"/>
              <a:t>60 (54) – reģionālās nozīmes pilsētās;</a:t>
            </a:r>
          </a:p>
          <a:p>
            <a:pPr marL="342900" indent="-342900" algn="just">
              <a:buFont typeface="Arial" panose="020B0604020202020204" pitchFamily="34" charset="0"/>
              <a:buChar char="•"/>
            </a:pPr>
            <a:r>
              <a:rPr lang="lv-LV" sz="1900" dirty="0" smtClean="0"/>
              <a:t>66 (63) – Rīgā un pārējās republikas pilsētās.</a:t>
            </a:r>
          </a:p>
          <a:p>
            <a:pPr algn="just"/>
            <a:endParaRPr lang="lv-LV" sz="1900" dirty="0"/>
          </a:p>
          <a:p>
            <a:pPr algn="just">
              <a:buFont typeface="Wingdings" panose="05000000000000000000" pitchFamily="2" charset="2"/>
              <a:buChar char="Ø"/>
            </a:pPr>
            <a:r>
              <a:rPr lang="lv-LV" sz="1900" dirty="0" smtClean="0"/>
              <a:t>2018./2019.m.g</a:t>
            </a:r>
            <a:r>
              <a:rPr lang="lv-LV" sz="1900" dirty="0"/>
              <a:t>. 1.-6.klases skolēnu skaitam piemēros koeficientu 1,25, ja izglītības iestāde ir sākumskola līdz 70 skolēniem vai izglītības iestāde ir reorganizēta un skolēnu skaits ir 70 skolēnu un mazāk. </a:t>
            </a:r>
            <a:endParaRPr lang="lv-LV" sz="1900" dirty="0" smtClean="0"/>
          </a:p>
          <a:p>
            <a:pPr algn="just"/>
            <a:endParaRPr lang="lv-LV" sz="1900" dirty="0" smtClean="0"/>
          </a:p>
          <a:p>
            <a:pPr algn="just">
              <a:buFont typeface="Wingdings" panose="05000000000000000000" pitchFamily="2" charset="2"/>
              <a:buChar char="Ø"/>
            </a:pPr>
            <a:r>
              <a:rPr lang="lv-LV" sz="1900" dirty="0"/>
              <a:t> </a:t>
            </a:r>
            <a:r>
              <a:rPr lang="lv-LV" sz="1900" dirty="0" smtClean="0"/>
              <a:t>IZM līdz </a:t>
            </a:r>
            <a:r>
              <a:rPr lang="lv-LV" sz="1900" dirty="0"/>
              <a:t>kārtējā gada </a:t>
            </a:r>
            <a:r>
              <a:rPr lang="lv-LV" sz="1900" dirty="0" smtClean="0"/>
              <a:t>01.11. </a:t>
            </a:r>
            <a:r>
              <a:rPr lang="lv-LV" sz="1900" dirty="0"/>
              <a:t>ministrijas tīmekļvietnē publisko informāciju par vienam mēnesim aprēķināto valsts mērķdotācijas apmēru katrai izglītības iestādei un pašvaldībai.</a:t>
            </a:r>
            <a:endParaRPr lang="lv-LV" sz="1900" dirty="0" smtClean="0"/>
          </a:p>
          <a:p>
            <a:pPr algn="just">
              <a:buFont typeface="Wingdings" panose="05000000000000000000" pitchFamily="2" charset="2"/>
              <a:buChar char="Ø"/>
            </a:pPr>
            <a:endParaRPr lang="lv-LV" dirty="0"/>
          </a:p>
          <a:p>
            <a:endParaRPr lang="lv-LV" dirty="0"/>
          </a:p>
        </p:txBody>
      </p:sp>
      <p:sp>
        <p:nvSpPr>
          <p:cNvPr id="6" name="Slide Number Placeholder 5"/>
          <p:cNvSpPr>
            <a:spLocks noGrp="1"/>
          </p:cNvSpPr>
          <p:nvPr>
            <p:ph type="sldNum" sz="quarter" idx="13"/>
          </p:nvPr>
        </p:nvSpPr>
        <p:spPr/>
        <p:txBody>
          <a:bodyPr/>
          <a:lstStyle/>
          <a:p>
            <a:fld id="{2A7A2D14-D4ED-4D20-9591-109C52ACFD9F}" type="slidenum">
              <a:rPr lang="en-US" altLang="lv-LV" smtClean="0"/>
              <a:pPr/>
              <a:t>4</a:t>
            </a:fld>
            <a:endParaRPr lang="en-US" altLang="lv-LV" dirty="0"/>
          </a:p>
        </p:txBody>
      </p:sp>
    </p:spTree>
    <p:extLst>
      <p:ext uri="{BB962C8B-B14F-4D97-AF65-F5344CB8AC3E}">
        <p14:creationId xmlns:p14="http://schemas.microsoft.com/office/powerpoint/2010/main" val="671786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lv-LV" dirty="0" smtClean="0">
                <a:solidFill>
                  <a:srgbClr val="7030A0"/>
                </a:solidFill>
              </a:rPr>
              <a:t>Piemaksas par pedagogu profesionālās darbības kvalitātes pakāpēm</a:t>
            </a:r>
            <a:endParaRPr lang="lv-LV" dirty="0">
              <a:solidFill>
                <a:srgbClr val="7030A0"/>
              </a:solidFill>
            </a:endParaRPr>
          </a:p>
        </p:txBody>
      </p:sp>
      <p:sp>
        <p:nvSpPr>
          <p:cNvPr id="3" name="Content Placeholder 2"/>
          <p:cNvSpPr>
            <a:spLocks noGrp="1"/>
          </p:cNvSpPr>
          <p:nvPr>
            <p:ph idx="1"/>
          </p:nvPr>
        </p:nvSpPr>
        <p:spPr>
          <a:xfrm>
            <a:off x="618186" y="1816768"/>
            <a:ext cx="8068614" cy="5041232"/>
          </a:xfrm>
        </p:spPr>
        <p:txBody>
          <a:bodyPr>
            <a:normAutofit/>
          </a:bodyPr>
          <a:lstStyle/>
          <a:p>
            <a:pPr algn="just">
              <a:lnSpc>
                <a:spcPct val="150000"/>
              </a:lnSpc>
            </a:pPr>
            <a:r>
              <a:rPr lang="lv-LV" sz="1600" dirty="0" smtClean="0"/>
              <a:t>Pedagogiem, kuri ieguvuši </a:t>
            </a:r>
            <a:r>
              <a:rPr lang="lv-LV" sz="1600" b="1" dirty="0"/>
              <a:t>1., 2. un 3. kvalitātes pakāpi </a:t>
            </a:r>
            <a:r>
              <a:rPr lang="lv-LV" sz="1600" dirty="0" smtClean="0"/>
              <a:t>saskaņā ar MK 22.08.2017. </a:t>
            </a:r>
            <a:r>
              <a:rPr lang="lv-LV" sz="1600" b="1" dirty="0" smtClean="0"/>
              <a:t>noteikumiem Nr.501 </a:t>
            </a:r>
            <a:r>
              <a:rPr lang="lv-LV" sz="1600" dirty="0"/>
              <a:t>”Pedagogu profesionālās darbības kvalitātes novērtēšanas organizēšanas kārtība”, </a:t>
            </a:r>
            <a:r>
              <a:rPr lang="lv-LV" sz="1600" dirty="0" smtClean="0"/>
              <a:t>izglītības </a:t>
            </a:r>
            <a:r>
              <a:rPr lang="lv-LV" sz="1600" dirty="0"/>
              <a:t>iestādes vadītājs </a:t>
            </a:r>
            <a:r>
              <a:rPr lang="lv-LV" sz="1600" b="1" dirty="0"/>
              <a:t>izglītības iestādei piešķirtā finansējuma ietvaros nosaka piemaksu, kas ir proporcionāla pedagoga darba slodzei</a:t>
            </a:r>
            <a:r>
              <a:rPr lang="lv-LV" sz="1600" dirty="0"/>
              <a:t>. Pedagogiem, kuri ieguvuši vienādu kvalitātes pakāpi, piemaksas apmēru par darba slodzi, kas atbilst mēneša darba algas likmei, nosaka </a:t>
            </a:r>
            <a:r>
              <a:rPr lang="lv-LV" sz="1600" dirty="0" smtClean="0"/>
              <a:t>vienādu.</a:t>
            </a:r>
          </a:p>
        </p:txBody>
      </p:sp>
      <p:sp>
        <p:nvSpPr>
          <p:cNvPr id="6" name="Slide Number Placeholder 5"/>
          <p:cNvSpPr>
            <a:spLocks noGrp="1"/>
          </p:cNvSpPr>
          <p:nvPr>
            <p:ph type="sldNum" sz="quarter" idx="13"/>
          </p:nvPr>
        </p:nvSpPr>
        <p:spPr>
          <a:xfrm>
            <a:off x="8434137" y="6324600"/>
            <a:ext cx="405063" cy="304800"/>
          </a:xfrm>
        </p:spPr>
        <p:txBody>
          <a:bodyPr/>
          <a:lstStyle/>
          <a:p>
            <a:fld id="{2A7A2D14-D4ED-4D20-9591-109C52ACFD9F}" type="slidenum">
              <a:rPr lang="en-US" altLang="lv-LV" smtClean="0"/>
              <a:pPr/>
              <a:t>5</a:t>
            </a:fld>
            <a:endParaRPr lang="en-US" altLang="lv-LV" dirty="0"/>
          </a:p>
        </p:txBody>
      </p:sp>
    </p:spTree>
    <p:extLst>
      <p:ext uri="{BB962C8B-B14F-4D97-AF65-F5344CB8AC3E}">
        <p14:creationId xmlns:p14="http://schemas.microsoft.com/office/powerpoint/2010/main" val="35595273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3879" y="1417642"/>
            <a:ext cx="8022921" cy="4708532"/>
          </a:xfrm>
        </p:spPr>
        <p:txBody>
          <a:bodyPr/>
          <a:lstStyle/>
          <a:p>
            <a:pPr lvl="0" algn="just">
              <a:spcBef>
                <a:spcPts val="600"/>
              </a:spcBef>
              <a:spcAft>
                <a:spcPts val="600"/>
              </a:spcAft>
              <a:buFont typeface="Wingdings" panose="05000000000000000000" pitchFamily="2" charset="2"/>
              <a:buChar char="Ø"/>
            </a:pPr>
            <a:r>
              <a:rPr lang="lv-LV" dirty="0" smtClean="0">
                <a:solidFill>
                  <a:prstClr val="black"/>
                </a:solidFill>
                <a:latin typeface="Times New Roman" panose="02020603050405020304" pitchFamily="18" charset="0"/>
                <a:cs typeface="Times New Roman" panose="02020603050405020304" pitchFamily="18" charset="0"/>
              </a:rPr>
              <a:t> Informāciju </a:t>
            </a:r>
            <a:r>
              <a:rPr lang="lv-LV" dirty="0">
                <a:solidFill>
                  <a:prstClr val="black"/>
                </a:solidFill>
                <a:latin typeface="Times New Roman" panose="02020603050405020304" pitchFamily="18" charset="0"/>
                <a:cs typeface="Times New Roman" panose="02020603050405020304" pitchFamily="18" charset="0"/>
              </a:rPr>
              <a:t>par pedagoģisko likmju skaitu pedagogiem, kuri ir ieguvuši kvalitātes </a:t>
            </a:r>
            <a:r>
              <a:rPr lang="lv-LV" dirty="0" smtClean="0">
                <a:solidFill>
                  <a:prstClr val="black"/>
                </a:solidFill>
                <a:latin typeface="Times New Roman" panose="02020603050405020304" pitchFamily="18" charset="0"/>
                <a:cs typeface="Times New Roman" panose="02020603050405020304" pitchFamily="18" charset="0"/>
              </a:rPr>
              <a:t>pakāpi līdz 2017.gada 9.augustam, jāievada </a:t>
            </a:r>
            <a:r>
              <a:rPr lang="lv-LV" dirty="0">
                <a:solidFill>
                  <a:prstClr val="black"/>
                </a:solidFill>
                <a:latin typeface="Times New Roman" panose="02020603050405020304" pitchFamily="18" charset="0"/>
                <a:cs typeface="Times New Roman" panose="02020603050405020304" pitchFamily="18" charset="0"/>
              </a:rPr>
              <a:t>un </a:t>
            </a:r>
            <a:r>
              <a:rPr lang="lv-LV" dirty="0" smtClean="0">
                <a:solidFill>
                  <a:prstClr val="black"/>
                </a:solidFill>
                <a:latin typeface="Times New Roman" panose="02020603050405020304" pitchFamily="18" charset="0"/>
                <a:cs typeface="Times New Roman" panose="02020603050405020304" pitchFamily="18" charset="0"/>
              </a:rPr>
              <a:t>jāapstiprina </a:t>
            </a:r>
            <a:r>
              <a:rPr lang="lv-LV" dirty="0">
                <a:solidFill>
                  <a:prstClr val="black"/>
                </a:solidFill>
                <a:latin typeface="Times New Roman" panose="02020603050405020304" pitchFamily="18" charset="0"/>
                <a:cs typeface="Times New Roman" panose="02020603050405020304" pitchFamily="18" charset="0"/>
              </a:rPr>
              <a:t>Valsts izglītības informācijas </a:t>
            </a:r>
            <a:r>
              <a:rPr lang="lv-LV" dirty="0" smtClean="0">
                <a:solidFill>
                  <a:prstClr val="black"/>
                </a:solidFill>
                <a:latin typeface="Times New Roman" panose="02020603050405020304" pitchFamily="18" charset="0"/>
                <a:cs typeface="Times New Roman" panose="02020603050405020304" pitchFamily="18" charset="0"/>
              </a:rPr>
              <a:t>sistēmā līdz 5. septembrim</a:t>
            </a:r>
            <a:r>
              <a:rPr lang="lv-LV" sz="2400" dirty="0" smtClean="0">
                <a:solidFill>
                  <a:prstClr val="black"/>
                </a:solidFill>
                <a:latin typeface="Times New Roman" panose="02020603050405020304" pitchFamily="18" charset="0"/>
                <a:cs typeface="Times New Roman" panose="02020603050405020304" pitchFamily="18" charset="0"/>
              </a:rPr>
              <a:t>. </a:t>
            </a:r>
          </a:p>
        </p:txBody>
      </p:sp>
      <p:sp>
        <p:nvSpPr>
          <p:cNvPr id="4" name="Text Placeholder 3"/>
          <p:cNvSpPr>
            <a:spLocks noGrp="1"/>
          </p:cNvSpPr>
          <p:nvPr>
            <p:ph type="body" sz="quarter" idx="10"/>
          </p:nvPr>
        </p:nvSpPr>
        <p:spPr/>
        <p:txBody>
          <a:bodyPr/>
          <a:lstStyle/>
          <a:p>
            <a:endParaRPr lang="lv-LV"/>
          </a:p>
        </p:txBody>
      </p:sp>
      <p:sp>
        <p:nvSpPr>
          <p:cNvPr id="5" name="Text Placeholder 4"/>
          <p:cNvSpPr>
            <a:spLocks noGrp="1"/>
          </p:cNvSpPr>
          <p:nvPr>
            <p:ph type="body" sz="quarter" idx="12"/>
          </p:nvPr>
        </p:nvSpPr>
        <p:spPr/>
        <p:txBody>
          <a:bodyPr/>
          <a:lstStyle/>
          <a:p>
            <a:endParaRPr lang="lv-LV"/>
          </a:p>
        </p:txBody>
      </p:sp>
      <p:sp>
        <p:nvSpPr>
          <p:cNvPr id="6" name="Slide Number Placeholder 5"/>
          <p:cNvSpPr>
            <a:spLocks noGrp="1"/>
          </p:cNvSpPr>
          <p:nvPr>
            <p:ph type="sldNum" sz="quarter" idx="13"/>
          </p:nvPr>
        </p:nvSpPr>
        <p:spPr/>
        <p:txBody>
          <a:bodyPr/>
          <a:lstStyle/>
          <a:p>
            <a:fld id="{2A7A2D14-D4ED-4D20-9591-109C52ACFD9F}" type="slidenum">
              <a:rPr lang="en-US" altLang="lv-LV" smtClean="0"/>
              <a:pPr/>
              <a:t>6</a:t>
            </a:fld>
            <a:endParaRPr lang="en-US" altLang="lv-LV" dirty="0"/>
          </a:p>
        </p:txBody>
      </p:sp>
      <p:pic>
        <p:nvPicPr>
          <p:cNvPr id="8" name="Picture 7"/>
          <p:cNvPicPr/>
          <p:nvPr/>
        </p:nvPicPr>
        <p:blipFill>
          <a:blip r:embed="rId2"/>
          <a:stretch>
            <a:fillRect/>
          </a:stretch>
        </p:blipFill>
        <p:spPr>
          <a:xfrm>
            <a:off x="1293444" y="2454284"/>
            <a:ext cx="6763789" cy="4175116"/>
          </a:xfrm>
          <a:prstGeom prst="rect">
            <a:avLst/>
          </a:prstGeom>
        </p:spPr>
      </p:pic>
    </p:spTree>
    <p:extLst>
      <p:ext uri="{BB962C8B-B14F-4D97-AF65-F5344CB8AC3E}">
        <p14:creationId xmlns:p14="http://schemas.microsoft.com/office/powerpoint/2010/main" val="40224303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lv-LV"/>
          </a:p>
        </p:txBody>
      </p:sp>
      <p:sp>
        <p:nvSpPr>
          <p:cNvPr id="3" name="Text Placeholder 2"/>
          <p:cNvSpPr>
            <a:spLocks noGrp="1"/>
          </p:cNvSpPr>
          <p:nvPr>
            <p:ph type="body" sz="quarter" idx="12"/>
          </p:nvPr>
        </p:nvSpPr>
        <p:spPr/>
        <p:txBody>
          <a:bodyPr/>
          <a:lstStyle/>
          <a:p>
            <a:endParaRPr lang="lv-LV"/>
          </a:p>
        </p:txBody>
      </p:sp>
      <p:sp>
        <p:nvSpPr>
          <p:cNvPr id="5" name="TextBox 4"/>
          <p:cNvSpPr txBox="1"/>
          <p:nvPr/>
        </p:nvSpPr>
        <p:spPr>
          <a:xfrm>
            <a:off x="1363980" y="2352675"/>
            <a:ext cx="6779895" cy="769441"/>
          </a:xfrm>
          <a:prstGeom prst="rect">
            <a:avLst/>
          </a:prstGeom>
          <a:noFill/>
        </p:spPr>
        <p:txBody>
          <a:bodyPr wrap="square" rtlCol="0">
            <a:spAutoFit/>
          </a:bodyPr>
          <a:lstStyle/>
          <a:p>
            <a:pPr algn="ctr"/>
            <a:r>
              <a:rPr lang="lv-LV" sz="2200" b="1" dirty="0" smtClean="0">
                <a:solidFill>
                  <a:srgbClr val="7030A0"/>
                </a:solidFill>
                <a:latin typeface="Verdana" panose="020B0604030504040204" pitchFamily="34" charset="0"/>
                <a:ea typeface="Verdana" panose="020B0604030504040204" pitchFamily="34" charset="0"/>
                <a:cs typeface="Verdana" panose="020B0604030504040204" pitchFamily="34" charset="0"/>
              </a:rPr>
              <a:t>Informācijas atspoguļošana Valsts izglītības informācijas sistēmā (VIIS)</a:t>
            </a:r>
          </a:p>
        </p:txBody>
      </p:sp>
    </p:spTree>
    <p:extLst>
      <p:ext uri="{BB962C8B-B14F-4D97-AF65-F5344CB8AC3E}">
        <p14:creationId xmlns:p14="http://schemas.microsoft.com/office/powerpoint/2010/main" val="17911138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lv-LV"/>
          </a:p>
        </p:txBody>
      </p:sp>
      <p:sp>
        <p:nvSpPr>
          <p:cNvPr id="3" name="Text Placeholder 2"/>
          <p:cNvSpPr>
            <a:spLocks noGrp="1"/>
          </p:cNvSpPr>
          <p:nvPr>
            <p:ph type="body" sz="quarter" idx="12"/>
          </p:nvPr>
        </p:nvSpPr>
        <p:spPr/>
        <p:txBody>
          <a:bodyPr/>
          <a:lstStyle/>
          <a:p>
            <a:endParaRPr lang="lv-LV"/>
          </a:p>
        </p:txBody>
      </p:sp>
      <p:sp>
        <p:nvSpPr>
          <p:cNvPr id="4" name="Slide Number Placeholder 3"/>
          <p:cNvSpPr>
            <a:spLocks noGrp="1"/>
          </p:cNvSpPr>
          <p:nvPr>
            <p:ph type="sldNum" sz="quarter" idx="13"/>
          </p:nvPr>
        </p:nvSpPr>
        <p:spPr/>
        <p:txBody>
          <a:bodyPr/>
          <a:lstStyle/>
          <a:p>
            <a:pPr>
              <a:defRPr/>
            </a:pPr>
            <a:fld id="{09AEC722-636B-4C86-B0E7-9CF2C0C4F475}" type="slidenum">
              <a:rPr lang="en-US" altLang="lv-LV" sz="1000" smtClean="0"/>
              <a:pPr>
                <a:defRPr/>
              </a:pPr>
              <a:t>8</a:t>
            </a:fld>
            <a:endParaRPr lang="en-US" altLang="lv-LV" sz="1000" dirty="0"/>
          </a:p>
        </p:txBody>
      </p:sp>
      <p:sp>
        <p:nvSpPr>
          <p:cNvPr id="6" name="TextBox 5"/>
          <p:cNvSpPr txBox="1"/>
          <p:nvPr/>
        </p:nvSpPr>
        <p:spPr>
          <a:xfrm>
            <a:off x="533401" y="1000549"/>
            <a:ext cx="8305800" cy="5109091"/>
          </a:xfrm>
          <a:prstGeom prst="rect">
            <a:avLst/>
          </a:prstGeom>
          <a:noFill/>
        </p:spPr>
        <p:txBody>
          <a:bodyPr wrap="square" rtlCol="0">
            <a:spAutoFit/>
          </a:bodyPr>
          <a:lstStyle/>
          <a:p>
            <a:pPr algn="ctr"/>
            <a:r>
              <a:rPr lang="lv-LV" sz="1800" dirty="0" smtClean="0"/>
              <a:t>nemainās:</a:t>
            </a:r>
          </a:p>
          <a:p>
            <a:pPr algn="ctr"/>
            <a:endParaRPr lang="lv-LV" sz="1800" dirty="0"/>
          </a:p>
          <a:p>
            <a:pPr lvl="0"/>
            <a:r>
              <a:rPr lang="lv-LV" sz="1800" b="1" dirty="0"/>
              <a:t>Izglītības iestāde</a:t>
            </a:r>
            <a:r>
              <a:rPr lang="lv-LV" sz="1800" dirty="0"/>
              <a:t> sagatavo atskaiti, </a:t>
            </a:r>
            <a:r>
              <a:rPr lang="lv-LV" sz="1800" b="1" dirty="0"/>
              <a:t>pārbauda</a:t>
            </a:r>
            <a:r>
              <a:rPr lang="lv-LV" sz="1800" dirty="0"/>
              <a:t> un apstiprina sadaļā </a:t>
            </a:r>
            <a:r>
              <a:rPr lang="lv-LV" sz="1800" dirty="0">
                <a:solidFill>
                  <a:srgbClr val="0070C0"/>
                </a:solidFill>
              </a:rPr>
              <a:t>Iestāde -&gt;Izglītojamo skaits</a:t>
            </a:r>
            <a:r>
              <a:rPr lang="lv-LV" sz="1800" dirty="0"/>
              <a:t>. Pēc tam, kad iestāde apstiprinājusi atskaiti dati jau nonāk atskaitēs mērķdotācijas aprēķinam, lai var veikt pārbaudi par skolēnu skaita sadalījumu.</a:t>
            </a:r>
          </a:p>
          <a:p>
            <a:pPr lvl="0"/>
            <a:r>
              <a:rPr lang="lv-LV" sz="1800" b="1" dirty="0"/>
              <a:t>Pašvaldība</a:t>
            </a:r>
            <a:r>
              <a:rPr lang="lv-LV" sz="1800" dirty="0"/>
              <a:t> sadaļā Pašvaldība -&gt; Izglītojamo skaits pašvaldībā </a:t>
            </a:r>
          </a:p>
          <a:p>
            <a:pPr marL="685800" lvl="1" indent="-342900">
              <a:buFont typeface="+mj-lt"/>
              <a:buAutoNum type="arabicPeriod"/>
            </a:pPr>
            <a:r>
              <a:rPr lang="lv-LV" sz="1800" dirty="0"/>
              <a:t>pārbauda un apstiprina katras izglītības iestādes atskaiti (darbība </a:t>
            </a:r>
            <a:r>
              <a:rPr lang="lv-LV" sz="1800" dirty="0">
                <a:solidFill>
                  <a:srgbClr val="0070C0"/>
                </a:solidFill>
              </a:rPr>
              <a:t>„Apstiprināt/Atcelt iezīmētās atskaites”</a:t>
            </a:r>
            <a:r>
              <a:rPr lang="lv-LV" sz="1800" dirty="0"/>
              <a:t>)</a:t>
            </a:r>
          </a:p>
          <a:p>
            <a:pPr marL="685800" lvl="1" indent="-342900">
              <a:buFont typeface="+mj-lt"/>
              <a:buAutoNum type="arabicPeriod"/>
            </a:pPr>
            <a:r>
              <a:rPr lang="lv-LV" sz="1800" dirty="0"/>
              <a:t>pārbauda informāciju kopumā par novadu (</a:t>
            </a:r>
            <a:r>
              <a:rPr lang="lv-LV" sz="1800" dirty="0">
                <a:solidFill>
                  <a:srgbClr val="0070C0"/>
                </a:solidFill>
              </a:rPr>
              <a:t>Atskaites -&gt; (Jauns) Izglītojamo skaits pašvaldību izglītības iestādēs mērķdotāciju aprēķinam</a:t>
            </a:r>
            <a:r>
              <a:rPr lang="lv-LV" sz="1800" dirty="0"/>
              <a:t>) un iesniedz datus IZM (saite </a:t>
            </a:r>
            <a:r>
              <a:rPr lang="lv-LV" sz="1800" dirty="0">
                <a:solidFill>
                  <a:srgbClr val="0070C0"/>
                </a:solidFill>
              </a:rPr>
              <a:t>„Aizsūtīt uz IZM apstiprināšanai</a:t>
            </a:r>
            <a:r>
              <a:rPr lang="lv-LV" sz="1800" dirty="0" smtClean="0">
                <a:solidFill>
                  <a:srgbClr val="0070C0"/>
                </a:solidFill>
              </a:rPr>
              <a:t>”)</a:t>
            </a:r>
          </a:p>
          <a:p>
            <a:pPr marL="685800" lvl="1" indent="-342900">
              <a:buFont typeface="+mj-lt"/>
              <a:buAutoNum type="arabicPeriod"/>
            </a:pPr>
            <a:endParaRPr lang="lv-LV" sz="1800" dirty="0">
              <a:solidFill>
                <a:srgbClr val="0070C0"/>
              </a:solidFill>
            </a:endParaRPr>
          </a:p>
          <a:p>
            <a:pPr lvl="0" algn="ctr"/>
            <a:r>
              <a:rPr lang="lv-LV" sz="2800" b="1" dirty="0" smtClean="0"/>
              <a:t>Izglītojamo skaitu apstiprina par situāciju uz </a:t>
            </a:r>
            <a:r>
              <a:rPr lang="lv-LV" sz="2800" b="1" dirty="0" smtClean="0">
                <a:solidFill>
                  <a:srgbClr val="FF0000"/>
                </a:solidFill>
              </a:rPr>
              <a:t>1.septembri</a:t>
            </a:r>
          </a:p>
          <a:p>
            <a:pPr lvl="0"/>
            <a:endParaRPr lang="lv-LV" sz="1800" b="1" dirty="0" smtClean="0"/>
          </a:p>
          <a:p>
            <a:pPr lvl="0"/>
            <a:r>
              <a:rPr lang="lv-LV" sz="1800" b="1" dirty="0" smtClean="0"/>
              <a:t>IZM </a:t>
            </a:r>
            <a:r>
              <a:rPr lang="lv-LV" sz="1800" dirty="0" smtClean="0"/>
              <a:t>2018.gada </a:t>
            </a:r>
            <a:r>
              <a:rPr lang="lv-LV" sz="1800" dirty="0">
                <a:solidFill>
                  <a:srgbClr val="FF0000"/>
                </a:solidFill>
              </a:rPr>
              <a:t>5.septembrī plkst.24:00 </a:t>
            </a:r>
            <a:r>
              <a:rPr lang="lv-LV" sz="1800" dirty="0"/>
              <a:t>slēdz iespēju iesniegtās atskaites atcelt un līdz ar to labot sniegto informāciju par izglītojamo skaitu.</a:t>
            </a:r>
          </a:p>
        </p:txBody>
      </p:sp>
      <p:sp>
        <p:nvSpPr>
          <p:cNvPr id="5" name="TextBox 4"/>
          <p:cNvSpPr txBox="1"/>
          <p:nvPr/>
        </p:nvSpPr>
        <p:spPr>
          <a:xfrm>
            <a:off x="1920240" y="600439"/>
            <a:ext cx="6381875" cy="400110"/>
          </a:xfrm>
          <a:prstGeom prst="rect">
            <a:avLst/>
          </a:prstGeom>
          <a:noFill/>
        </p:spPr>
        <p:txBody>
          <a:bodyPr wrap="none" rtlCol="0">
            <a:spAutoFit/>
          </a:bodyPr>
          <a:lstStyle/>
          <a:p>
            <a:r>
              <a:rPr lang="lv-LV" sz="2000" b="1" dirty="0">
                <a:solidFill>
                  <a:srgbClr val="7030A0"/>
                </a:solidFill>
                <a:latin typeface="Verdana" panose="020B0604030504040204" pitchFamily="34" charset="0"/>
                <a:ea typeface="Verdana" panose="020B0604030504040204" pitchFamily="34" charset="0"/>
                <a:cs typeface="Verdana" panose="020B0604030504040204" pitchFamily="34" charset="0"/>
              </a:rPr>
              <a:t>Izglītojamo skaita apstiprināšanas process</a:t>
            </a:r>
          </a:p>
        </p:txBody>
      </p:sp>
    </p:spTree>
    <p:extLst>
      <p:ext uri="{BB962C8B-B14F-4D97-AF65-F5344CB8AC3E}">
        <p14:creationId xmlns:p14="http://schemas.microsoft.com/office/powerpoint/2010/main" val="41462548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lv-LV"/>
          </a:p>
        </p:txBody>
      </p:sp>
      <p:sp>
        <p:nvSpPr>
          <p:cNvPr id="3" name="Text Placeholder 2"/>
          <p:cNvSpPr>
            <a:spLocks noGrp="1"/>
          </p:cNvSpPr>
          <p:nvPr>
            <p:ph type="body" sz="quarter" idx="12"/>
          </p:nvPr>
        </p:nvSpPr>
        <p:spPr/>
        <p:txBody>
          <a:bodyPr/>
          <a:lstStyle/>
          <a:p>
            <a:endParaRPr lang="lv-LV"/>
          </a:p>
        </p:txBody>
      </p:sp>
      <p:sp>
        <p:nvSpPr>
          <p:cNvPr id="4" name="Slide Number Placeholder 3"/>
          <p:cNvSpPr>
            <a:spLocks noGrp="1"/>
          </p:cNvSpPr>
          <p:nvPr>
            <p:ph type="sldNum" sz="quarter" idx="13"/>
          </p:nvPr>
        </p:nvSpPr>
        <p:spPr/>
        <p:txBody>
          <a:bodyPr/>
          <a:lstStyle/>
          <a:p>
            <a:pPr>
              <a:defRPr/>
            </a:pPr>
            <a:fld id="{09AEC722-636B-4C86-B0E7-9CF2C0C4F475}" type="slidenum">
              <a:rPr lang="en-US" altLang="lv-LV" sz="1000" smtClean="0"/>
              <a:pPr>
                <a:defRPr/>
              </a:pPr>
              <a:t>9</a:t>
            </a:fld>
            <a:endParaRPr lang="en-US" altLang="lv-LV" sz="1000" dirty="0"/>
          </a:p>
        </p:txBody>
      </p:sp>
      <p:graphicFrame>
        <p:nvGraphicFramePr>
          <p:cNvPr id="5" name="Diagram 4"/>
          <p:cNvGraphicFramePr/>
          <p:nvPr>
            <p:extLst>
              <p:ext uri="{D42A27DB-BD31-4B8C-83A1-F6EECF244321}">
                <p14:modId xmlns:p14="http://schemas.microsoft.com/office/powerpoint/2010/main" val="2203316613"/>
              </p:ext>
            </p:extLst>
          </p:nvPr>
        </p:nvGraphicFramePr>
        <p:xfrm>
          <a:off x="415949" y="1088966"/>
          <a:ext cx="8433683" cy="50790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1350470" y="1429788"/>
            <a:ext cx="4827619" cy="907941"/>
          </a:xfrm>
          <a:prstGeom prst="rect">
            <a:avLst/>
          </a:prstGeom>
          <a:noFill/>
        </p:spPr>
        <p:txBody>
          <a:bodyPr wrap="square" rtlCol="0">
            <a:spAutoFit/>
          </a:bodyPr>
          <a:lstStyle/>
          <a:p>
            <a:pPr algn="ctr"/>
            <a:r>
              <a:rPr lang="lv-LV" sz="1800" b="1" dirty="0">
                <a:solidFill>
                  <a:srgbClr val="7030A0"/>
                </a:solidFill>
                <a:latin typeface="Verdana" panose="020B0604030504040204" pitchFamily="34" charset="0"/>
                <a:ea typeface="Verdana" panose="020B0604030504040204" pitchFamily="34" charset="0"/>
                <a:cs typeface="Verdana" panose="020B0604030504040204" pitchFamily="34" charset="0"/>
              </a:rPr>
              <a:t>Izglītojamo skaita apstiprināšanas process</a:t>
            </a:r>
          </a:p>
          <a:p>
            <a:pPr algn="ctr"/>
            <a:endParaRPr lang="lv-LV" dirty="0"/>
          </a:p>
        </p:txBody>
      </p:sp>
    </p:spTree>
    <p:extLst>
      <p:ext uri="{BB962C8B-B14F-4D97-AF65-F5344CB8AC3E}">
        <p14:creationId xmlns:p14="http://schemas.microsoft.com/office/powerpoint/2010/main" val="969571327"/>
      </p:ext>
    </p:extLst>
  </p:cSld>
  <p:clrMapOvr>
    <a:masterClrMapping/>
  </p:clrMapOvr>
  <p:timing>
    <p:tnLst>
      <p:par>
        <p:cTn id="1" dur="indefinite" restart="never" nodeType="tmRoot"/>
      </p:par>
    </p:tnLst>
  </p:timing>
</p:sld>
</file>

<file path=ppt/theme/theme1.xml><?xml version="1.0" encoding="utf-8"?>
<a:theme xmlns:a="http://schemas.openxmlformats.org/drawingml/2006/main" name="89_Prezentacija_templateLV">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tullapa_kontaktinformacij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89_Prezentacija_templateLV</Template>
  <TotalTime>15055</TotalTime>
  <Words>1378</Words>
  <Application>Microsoft Office PowerPoint</Application>
  <PresentationFormat>On-screen Show (4:3)</PresentationFormat>
  <Paragraphs>157</Paragraphs>
  <Slides>30</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MS PGothic</vt:lpstr>
      <vt:lpstr>Arial</vt:lpstr>
      <vt:lpstr>Calibri</vt:lpstr>
      <vt:lpstr>Times New Roman</vt:lpstr>
      <vt:lpstr>Verdana</vt:lpstr>
      <vt:lpstr>Wingdings</vt:lpstr>
      <vt:lpstr>89_Prezentacija_templateLV</vt:lpstr>
      <vt:lpstr>Aktualitātes uzsākot jauno mācību gadu</vt:lpstr>
      <vt:lpstr>Grozījumi normatīvajos aktos par pedagogu darba samaksas jautājumiem</vt:lpstr>
      <vt:lpstr>Kas pašvaldībām mainīsies 2018./2019.mācību gadā (grozījumi)</vt:lpstr>
      <vt:lpstr>Normas, kas tika iestrādātas noteikumos jau iepriekšējos gados un sāk darboties 2018./2019.m.g.</vt:lpstr>
      <vt:lpstr>Piemaksas par pedagogu profesionālās darbības kvalitātes pakāpēm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Jauna pazīme – «No citas valsts»</vt:lpstr>
      <vt:lpstr>Pedagogu profesionālās darbības kvalitātes piemaksas pēc 2017.gada 9.augusta</vt:lpstr>
      <vt:lpstr>PowerPoint Presentation</vt:lpstr>
      <vt:lpstr>PowerPoint Presentation</vt:lpstr>
      <vt:lpstr>PowerPoint Presentation</vt:lpstr>
      <vt:lpstr>PowerPoint Presentation</vt:lpstr>
      <vt:lpstr>Tarifikācijas apstiprināšana</vt:lpstr>
      <vt:lpstr>PowerPoint Presentation</vt:lpstr>
      <vt:lpstr>Lietotāja tiesību piešķiršana</vt:lpstr>
      <vt:lpstr>Ja lietotājs aizmirsis paroli</vt:lpstr>
      <vt:lpstr>PowerPoint Presentation</vt:lpstr>
      <vt:lpstr>PowerPoint Presentation</vt:lpstr>
      <vt:lpstr> Forums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Dagnija</dc:creator>
  <cp:lastModifiedBy>Aija Rudmane</cp:lastModifiedBy>
  <cp:revision>645</cp:revision>
  <cp:lastPrinted>2017-07-04T05:09:32Z</cp:lastPrinted>
  <dcterms:created xsi:type="dcterms:W3CDTF">2014-11-20T14:46:47Z</dcterms:created>
  <dcterms:modified xsi:type="dcterms:W3CDTF">2018-08-27T12:16:57Z</dcterms:modified>
</cp:coreProperties>
</file>